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类对象实例化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通过直接赋值的形式为</a:t>
            </a:r>
            <a:r>
              <a:rPr lang="en-US" smtClean="0"/>
              <a:t>String</a:t>
            </a:r>
            <a:r>
              <a:rPr lang="zh-CN" altLang="en-US" smtClean="0"/>
              <a:t>类对象实例化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0046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【直接赋值】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类对象实例化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通过构造方法实例化</a:t>
            </a:r>
            <a:r>
              <a:rPr lang="en-US" smtClean="0"/>
              <a:t>String</a:t>
            </a:r>
            <a:r>
              <a:rPr lang="zh-CN" altLang="en-US" smtClean="0"/>
              <a:t>类对象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本身属于一个系统类，除了可以利用直接赋值的形式进行对象实例化之外，也提供有相应的构造方法进行对象实例化，构造方法</a:t>
            </a:r>
            <a:r>
              <a:rPr lang="zh-CN" altLang="en-US" smtClean="0"/>
              <a:t>定义</a:t>
            </a:r>
            <a:r>
              <a:rPr lang="zh-CN" altLang="en-US" smtClean="0"/>
              <a:t>如下：</a:t>
            </a:r>
            <a:endParaRPr lang="en-US" altLang="zh-CN" smtClean="0"/>
          </a:p>
          <a:p>
            <a:pPr lvl="1"/>
            <a:r>
              <a:rPr lang="en-US" smtClean="0"/>
              <a:t>String</a:t>
            </a:r>
            <a:r>
              <a:rPr lang="zh-CN" altLang="en-US" smtClean="0"/>
              <a:t>类构造方法：</a:t>
            </a:r>
            <a:r>
              <a:rPr lang="en-US" smtClean="0"/>
              <a:t>public String(String str)</a:t>
            </a:r>
            <a:r>
              <a:rPr lang="zh-CN" altLang="en-US" smtClean="0"/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500312"/>
          <a:ext cx="8715436" cy="200026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0002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"www.yootk.com"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【构造实例化】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类对象实例化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85</Words>
  <Application>Microsoft Office PowerPoint</Application>
  <PresentationFormat>全屏显示(16:9)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第7章：String类</vt:lpstr>
      <vt:lpstr>范例：通过直接赋值的形式为String类对象实例化</vt:lpstr>
      <vt:lpstr>范例：通过构造方法实例化String类对象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726</cp:revision>
  <dcterms:created xsi:type="dcterms:W3CDTF">2015-01-02T11:02:54Z</dcterms:created>
  <dcterms:modified xsi:type="dcterms:W3CDTF">2018-11-27T02:51:53Z</dcterms:modified>
</cp:coreProperties>
</file>