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字符串比较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==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基本数据类型的相等判断可以直接使用</a:t>
            </a:r>
            <a:r>
              <a:rPr lang="en-US" sz="2000" smtClean="0"/>
              <a:t>Java</a:t>
            </a:r>
            <a:r>
              <a:rPr lang="zh-CN" altLang="en-US" sz="2000" smtClean="0"/>
              <a:t>中提供的“</a:t>
            </a:r>
            <a:r>
              <a:rPr lang="en-US" sz="2000" smtClean="0"/>
              <a:t>==</a:t>
            </a:r>
            <a:r>
              <a:rPr lang="zh-CN" altLang="en-US" sz="2000" smtClean="0"/>
              <a:t>”运算符来实现，这样可以进行数值的比较，如果在</a:t>
            </a:r>
            <a:r>
              <a:rPr lang="en-US" sz="2000" smtClean="0"/>
              <a:t>String</a:t>
            </a:r>
            <a:r>
              <a:rPr lang="zh-CN" altLang="en-US" sz="2000" smtClean="0"/>
              <a:t>类对象上使用“</a:t>
            </a:r>
            <a:r>
              <a:rPr lang="en-US" sz="2000" smtClean="0"/>
              <a:t>==</a:t>
            </a:r>
            <a:r>
              <a:rPr lang="zh-CN" altLang="en-US" sz="2000" smtClean="0"/>
              <a:t>”则比较的将不再是内容，而是字符串的堆内存地址。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857370"/>
          <a:ext cx="8715436" cy="263366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6336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mldn“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直接赋值定义字符串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构造方法定义字符串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90" y="3286130"/>
            <a:ext cx="17843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16" y="3286130"/>
            <a:ext cx="1746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4242" y="3286130"/>
            <a:ext cx="17526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类内容比较：</a:t>
            </a:r>
            <a:r>
              <a:rPr lang="en-US" smtClean="0"/>
              <a:t>public boolean equals(Object obj)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14327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直接赋值定义字符串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构造方法定义字符串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字符串内容比较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80</Words>
  <Application>Microsoft Office PowerPoint</Application>
  <PresentationFormat>全屏显示(16:9)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第7章：String类</vt:lpstr>
      <vt:lpstr>==</vt:lpstr>
      <vt:lpstr>字符串比较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2018-11-27T02:54:20Z</dcterms:modified>
</cp:coreProperties>
</file>