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1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94" d="100"/>
          <a:sy n="94" d="100"/>
        </p:scale>
        <p:origin x="-87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7</a:t>
            </a:r>
            <a:r>
              <a:rPr lang="zh-CN" altLang="en-US" smtClean="0"/>
              <a:t>章：</a:t>
            </a:r>
            <a:r>
              <a:rPr lang="en-US" altLang="zh-CN" smtClean="0"/>
              <a:t>String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字符串常量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字符串常量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直接</a:t>
            </a:r>
            <a:r>
              <a:rPr lang="zh-CN" altLang="en-US" smtClean="0"/>
              <a:t>使用</a:t>
            </a:r>
            <a:r>
              <a:rPr lang="zh-CN" altLang="en-US" smtClean="0"/>
              <a:t>“</a:t>
            </a:r>
            <a:r>
              <a:rPr lang="en-US" smtClean="0"/>
              <a:t>"</a:t>
            </a:r>
            <a:r>
              <a:rPr lang="zh-CN" altLang="en-US" smtClean="0"/>
              <a:t>”</a:t>
            </a:r>
            <a:r>
              <a:rPr lang="zh-CN" altLang="en-US" smtClean="0"/>
              <a:t>进行字符串常量</a:t>
            </a:r>
            <a:r>
              <a:rPr lang="zh-CN" altLang="en-US" smtClean="0"/>
              <a:t>的</a:t>
            </a:r>
            <a:r>
              <a:rPr lang="zh-CN" altLang="en-US" smtClean="0"/>
              <a:t>定义，</a:t>
            </a:r>
            <a:r>
              <a:rPr lang="zh-CN" altLang="en-US" smtClean="0"/>
              <a:t>这种字符串的常量严格意义上来讲是</a:t>
            </a:r>
            <a:r>
              <a:rPr lang="en-US" smtClean="0"/>
              <a:t>String</a:t>
            </a:r>
            <a:r>
              <a:rPr lang="zh-CN" altLang="en-US" smtClean="0"/>
              <a:t>类的匿名对象。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1714494"/>
          <a:ext cx="8715436" cy="2786082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278608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StringDemo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String 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4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mldn“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直接赋值定义字符串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字符串常量是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类的匿名对象，可以直接调用</a:t>
                      </a:r>
                      <a:r>
                        <a:rPr lang="en-US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String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类中的方法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System.</a:t>
                      </a:r>
                      <a:r>
                        <a:rPr lang="en-US" sz="14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</a:t>
                      </a:r>
                      <a:r>
                        <a:rPr lang="en-US" sz="14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"mldn"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equals(</a:t>
                      </a:r>
                      <a:r>
                        <a:rPr lang="en-US" sz="14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str</a:t>
                      </a:r>
                      <a:r>
                        <a:rPr lang="en-US" sz="14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));</a:t>
                      </a:r>
                      <a:r>
                        <a:rPr lang="en-US" sz="14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4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字符串内容比较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49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143254"/>
            <a:ext cx="8147501" cy="114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40</Words>
  <Application>Microsoft Office PowerPoint</Application>
  <PresentationFormat>全屏显示(16:9)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第7章：String类</vt:lpstr>
      <vt:lpstr>字符串常量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yootk</cp:lastModifiedBy>
  <cp:revision>727</cp:revision>
  <dcterms:created xsi:type="dcterms:W3CDTF">2015-01-02T11:02:54Z</dcterms:created>
  <dcterms:modified xsi:type="dcterms:W3CDTF">2018-11-27T02:55:46Z</dcterms:modified>
</cp:coreProperties>
</file>