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两种实例化方式比较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分析直接赋值的对象实例化模式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采用直接赋值实例化对象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546" marR="64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3662" y="3214692"/>
            <a:ext cx="5477753" cy="11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观察直接赋值时的堆内存自动引用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"yootk"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直接赋值实例化，内容不相同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0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63"/>
            <a:ext cx="2357454" cy="165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786064"/>
            <a:ext cx="2380078" cy="166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2148" y="2786064"/>
            <a:ext cx="2411752" cy="169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字符串对象池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JVM</a:t>
            </a:r>
            <a:r>
              <a:rPr lang="zh-CN" altLang="en-US" smtClean="0"/>
              <a:t>的底层实际上会存在有一个对象池（</a:t>
            </a:r>
            <a:r>
              <a:rPr lang="en-US" smtClean="0"/>
              <a:t>String</a:t>
            </a:r>
            <a:r>
              <a:rPr lang="zh-CN" altLang="en-US" smtClean="0"/>
              <a:t>只是对象池中保存的一种类型，除此之外还有多种类型），当代码之中使用了直接赋值的方式定义了一个</a:t>
            </a:r>
            <a:r>
              <a:rPr lang="en-US" smtClean="0"/>
              <a:t>String</a:t>
            </a:r>
            <a:r>
              <a:rPr lang="zh-CN" altLang="en-US" smtClean="0"/>
              <a:t>类对象时，会将此字符串对象所使用的匿名对象入池保存，而后如果后续还有其它</a:t>
            </a:r>
            <a:r>
              <a:rPr lang="en-US" smtClean="0"/>
              <a:t>String</a:t>
            </a:r>
            <a:r>
              <a:rPr lang="zh-CN" altLang="en-US" smtClean="0"/>
              <a:t>类对象也采用了直接赋值的方式，并且设置了同样内容的时候，那么将不会开辟新的堆内存空间，而是使用已有的对象进行引用的分配，从而继续使用。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通过代码分析字符串对象池操作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直接赋值，入池保存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mldnjava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直接赋值，入池保存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直接赋值，入池保存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地址判断：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地址判断：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428742"/>
            <a:ext cx="344685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90684"/>
            <a:ext cx="3143272" cy="128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071816"/>
            <a:ext cx="4987559" cy="136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分析构造方法实例化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50046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构造方法实例化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500312"/>
            <a:ext cx="5429683" cy="187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构造方法实例化</a:t>
            </a:r>
            <a:r>
              <a:rPr lang="en-US" smtClean="0"/>
              <a:t>String</a:t>
            </a:r>
            <a:r>
              <a:rPr lang="zh-CN" altLang="en-US" smtClean="0"/>
              <a:t>类对象不自动入</a:t>
            </a:r>
            <a:r>
              <a:rPr lang="zh-CN" altLang="en-US" smtClean="0"/>
              <a:t>池</a:t>
            </a:r>
            <a:r>
              <a:rPr lang="zh-CN" altLang="en-US" smtClean="0"/>
              <a:t>保存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使用构造方法定义了新的内存空间，不会自动入池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String</a:t>
            </a:r>
            <a:r>
              <a:rPr lang="zh-CN" altLang="en-US" smtClean="0"/>
              <a:t>类对象手工入池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如果现在希望开辟的新内存数据也可以进行对象池的保存，那么可以采用</a:t>
            </a:r>
            <a:r>
              <a:rPr lang="en-US" smtClean="0"/>
              <a:t>String</a:t>
            </a:r>
            <a:r>
              <a:rPr lang="zh-CN" altLang="en-US" smtClean="0"/>
              <a:t>类定义的一个手工入池的</a:t>
            </a:r>
            <a:r>
              <a:rPr lang="zh-CN" altLang="en-US" smtClean="0"/>
              <a:t>操作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手工保存到对象池：</a:t>
            </a:r>
            <a:r>
              <a:rPr lang="en-US" smtClean="0"/>
              <a:t>public String intern()</a:t>
            </a:r>
            <a:r>
              <a:rPr lang="zh-CN" altLang="en-US" smtClean="0"/>
              <a:t>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143122"/>
          <a:ext cx="8572560" cy="2286016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22860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intern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开辟新对象并手工入池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241</Words>
  <Application>Microsoft Office PowerPoint</Application>
  <PresentationFormat>全屏显示(16:9)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第7章：String类</vt:lpstr>
      <vt:lpstr>分析直接赋值的对象实例化模式</vt:lpstr>
      <vt:lpstr>范例：观察直接赋值时的堆内存自动引用</vt:lpstr>
      <vt:lpstr>字符串对象池</vt:lpstr>
      <vt:lpstr>范例：通过代码分析字符串对象池操作</vt:lpstr>
      <vt:lpstr>分析构造方法实例化</vt:lpstr>
      <vt:lpstr>范例：构造方法实例化String类对象不自动入池保存</vt:lpstr>
      <vt:lpstr>范例：String类对象手工入池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732</cp:revision>
  <dcterms:created xsi:type="dcterms:W3CDTF">2015-01-02T11:02:54Z</dcterms:created>
  <dcterms:modified xsi:type="dcterms:W3CDTF">2018-11-27T03:03:27Z</dcterms:modified>
</cp:coreProperties>
</file>