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62" r:id="rId4"/>
    <p:sldId id="263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94" d="100"/>
          <a:sy n="94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章：</a:t>
            </a:r>
            <a:r>
              <a:rPr lang="en-US" altLang="zh-CN" smtClean="0"/>
              <a:t>String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字符串常量池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字符串常量池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 </a:t>
            </a:r>
            <a:r>
              <a:rPr lang="zh-CN" altLang="en-US" b="1" smtClean="0"/>
              <a:t>静态常量池：</a:t>
            </a:r>
            <a:r>
              <a:rPr lang="zh-CN" altLang="en-US" smtClean="0"/>
              <a:t>指的是程序（</a:t>
            </a:r>
            <a:r>
              <a:rPr lang="en-US" smtClean="0"/>
              <a:t>*.class</a:t>
            </a:r>
            <a:r>
              <a:rPr lang="zh-CN" altLang="en-US" smtClean="0"/>
              <a:t>）在加载的时候会自动将此程序之中保存的字符串、普通的常量、类和方法的信息等等，全部进行</a:t>
            </a:r>
            <a:r>
              <a:rPr lang="zh-CN" altLang="en-US" smtClean="0"/>
              <a:t>分配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b="1" smtClean="0"/>
              <a:t>运行时常量池：</a:t>
            </a:r>
            <a:r>
              <a:rPr lang="zh-CN" altLang="en-US" smtClean="0"/>
              <a:t>当一个程序（</a:t>
            </a:r>
            <a:r>
              <a:rPr lang="en-US" smtClean="0"/>
              <a:t>*.class</a:t>
            </a:r>
            <a:r>
              <a:rPr lang="zh-CN" altLang="en-US" smtClean="0"/>
              <a:t>）加载之后，里面可能有一些变量，这个时候提供的常量池。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静态常量池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"www.yootk.com"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开辟新对象并入池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使用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“+”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进行字符串连接，由于所有的内容都是常量，本质上表示一个字符串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"yootk"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".com"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直接赋值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判断结果：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运行时常量池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 </a:t>
                      </a:r>
                      <a:r>
                        <a:rPr lang="en-US" sz="14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logo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"yootk</a:t>
                      </a:r>
                      <a:r>
                        <a:rPr lang="en-US" sz="14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u="sng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定义一个变量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"www.yootk.com"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开辟新对象并入池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使用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“+”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进行字符串连接，由于所有的内容都是常量，本质上表示一个字符串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logo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".com"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动态拼凑，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logo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为变量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判断结果：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101</Words>
  <Application>Microsoft Office PowerPoint</Application>
  <PresentationFormat>全屏显示(16:9)</PresentationFormat>
  <Paragraphs>24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第7章：String类</vt:lpstr>
      <vt:lpstr>字符串常量池</vt:lpstr>
      <vt:lpstr>范例：静态常量池</vt:lpstr>
      <vt:lpstr>范例：运行时常量池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727</cp:revision>
  <dcterms:created xsi:type="dcterms:W3CDTF">2015-01-02T11:02:54Z</dcterms:created>
  <dcterms:modified xsi:type="dcterms:W3CDTF">2018-11-27T03:05:32Z</dcterms:modified>
</cp:coreProperties>
</file>