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94" d="100"/>
          <a:sy n="94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章：</a:t>
            </a:r>
            <a:r>
              <a:rPr lang="en-US" altLang="zh-CN" smtClean="0"/>
              <a:t>String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字符串修改分析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观察字符串修改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643998" cy="357190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= 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采用直接赋值的形式实例化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通过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“+”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连接新的字符串并改变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对象引用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".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cn“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通过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“+”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连接新的字符串并改变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对象引用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输出最终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对象指向的内容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0624" y="2357436"/>
            <a:ext cx="2500330" cy="1937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95268" y="2357436"/>
            <a:ext cx="2520351" cy="195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81350" y="2357436"/>
            <a:ext cx="2562616" cy="197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会产生许多垃圾空间的代码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715436" cy="357190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YOOTK“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采用直接赋值的形式实例化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1000;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循环修改字符串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字符串内容修改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修改引用指向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输出最终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对象指向的内容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9589</TotalTime>
  <Words>31</Words>
  <Application>Microsoft Office PowerPoint</Application>
  <PresentationFormat>全屏显示(16:9)</PresentationFormat>
  <Paragraphs>21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第7章：String类</vt:lpstr>
      <vt:lpstr>范例：观察字符串修改</vt:lpstr>
      <vt:lpstr>范例：会产生许多垃圾空间的代码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728</cp:revision>
  <dcterms:created xsi:type="dcterms:W3CDTF">2015-01-02T11:02:54Z</dcterms:created>
  <dcterms:modified xsi:type="dcterms:W3CDTF">2018-11-27T03:11:58Z</dcterms:modified>
</cp:coreProperties>
</file>