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章：</a:t>
            </a:r>
            <a:r>
              <a:rPr lang="en-US" altLang="zh-CN" smtClean="0"/>
              <a:t>String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主方法组成分析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主方法组成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/>
              <a:t>public</a:t>
            </a:r>
            <a:r>
              <a:rPr lang="zh-CN" altLang="en-US" b="1" smtClean="0"/>
              <a:t>：</a:t>
            </a:r>
            <a:r>
              <a:rPr lang="zh-CN" altLang="en-US" smtClean="0"/>
              <a:t>描述的是一种访问权限，主方法是一切的开始点，开始点一定是公共</a:t>
            </a:r>
            <a:r>
              <a:rPr lang="zh-CN" altLang="en-US" smtClean="0"/>
              <a:t>的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b="1" smtClean="0"/>
              <a:t>static</a:t>
            </a:r>
            <a:r>
              <a:rPr lang="zh-CN" altLang="en-US" b="1" smtClean="0"/>
              <a:t>：</a:t>
            </a:r>
            <a:r>
              <a:rPr lang="zh-CN" altLang="en-US" smtClean="0"/>
              <a:t>程序的执行是通过类名称完成的，所以表示此方法是由类直接</a:t>
            </a:r>
            <a:r>
              <a:rPr lang="zh-CN" altLang="en-US" smtClean="0"/>
              <a:t>调用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b="1" smtClean="0"/>
              <a:t>void</a:t>
            </a:r>
            <a:r>
              <a:rPr lang="zh-CN" altLang="en-US" b="1" smtClean="0"/>
              <a:t>：</a:t>
            </a:r>
            <a:r>
              <a:rPr lang="zh-CN" altLang="en-US" smtClean="0"/>
              <a:t>主方法是一切程序的起点，程序一旦开始执行是不需要返回任何结果</a:t>
            </a:r>
            <a:r>
              <a:rPr lang="zh-CN" altLang="en-US" smtClean="0"/>
              <a:t>的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b="1" smtClean="0"/>
              <a:t>main</a:t>
            </a:r>
            <a:r>
              <a:rPr lang="zh-CN" altLang="en-US" b="1" smtClean="0"/>
              <a:t>：</a:t>
            </a:r>
            <a:r>
              <a:rPr lang="zh-CN" altLang="en-US" smtClean="0"/>
              <a:t>系统定义好的方法名称，当通过</a:t>
            </a:r>
            <a:r>
              <a:rPr lang="en-US" smtClean="0"/>
              <a:t>java</a:t>
            </a:r>
            <a:r>
              <a:rPr lang="zh-CN" altLang="en-US" smtClean="0"/>
              <a:t>命令解释一个类的时候会自动找到此方法</a:t>
            </a:r>
            <a:r>
              <a:rPr lang="zh-CN" altLang="en-US" smtClean="0"/>
              <a:t>名称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b="1" smtClean="0"/>
              <a:t>String args[]</a:t>
            </a:r>
            <a:r>
              <a:rPr lang="zh-CN" altLang="en-US" b="1" smtClean="0"/>
              <a:t>：</a:t>
            </a:r>
            <a:r>
              <a:rPr lang="zh-CN" altLang="en-US" smtClean="0"/>
              <a:t>字符串的数组，可以实现程序启动参数的</a:t>
            </a:r>
            <a:r>
              <a:rPr lang="zh-CN" altLang="en-US" smtClean="0"/>
              <a:t>接收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参数传递的形式：</a:t>
            </a:r>
            <a:r>
              <a:rPr lang="en-US" smtClean="0"/>
              <a:t>java </a:t>
            </a:r>
            <a:r>
              <a:rPr lang="zh-CN" altLang="en-US" smtClean="0"/>
              <a:t>类名称 参数</a:t>
            </a:r>
            <a:r>
              <a:rPr lang="en-US" smtClean="0"/>
              <a:t>1 </a:t>
            </a:r>
            <a:r>
              <a:rPr lang="zh-CN" altLang="en-US" smtClean="0"/>
              <a:t>参数</a:t>
            </a:r>
            <a:r>
              <a:rPr lang="en-US" smtClean="0"/>
              <a:t>2 </a:t>
            </a:r>
            <a:r>
              <a:rPr lang="zh-CN" altLang="en-US" smtClean="0"/>
              <a:t>参数</a:t>
            </a:r>
            <a:r>
              <a:rPr lang="en-US" smtClean="0"/>
              <a:t>3 ….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验证参数传递，输入三个参数，否则程序</a:t>
            </a:r>
            <a:r>
              <a:rPr lang="zh-CN" altLang="en-US" smtClean="0"/>
              <a:t>退出</a:t>
            </a:r>
            <a:r>
              <a:rPr lang="zh-CN" altLang="en-US" smtClean="0"/>
              <a:t>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643998" cy="3500462"/>
        </p:xfrm>
        <a:graphic>
          <a:graphicData uri="http://schemas.openxmlformats.org/drawingml/2006/table">
            <a:tbl>
              <a:tblPr/>
              <a:tblGrid>
                <a:gridCol w="3211146"/>
                <a:gridCol w="5432852"/>
              </a:tblGrid>
              <a:tr h="3131992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参数类型为数组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0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没有输入参数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ERROR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】请输入程序启动参数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exit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程序退出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循环输出参数内容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每一个参数内容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4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Courier New"/>
                        </a:rPr>
                        <a:t>程序执行结果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Courier New"/>
                        </a:rPr>
                        <a:t>（输入</a:t>
                      </a: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java StringDemo </a:t>
                      </a:r>
                      <a:r>
                        <a:rPr lang="en-US" sz="1200" b="1" u="sng" kern="100">
                          <a:latin typeface="Times New Roman"/>
                          <a:ea typeface="宋体"/>
                          <a:cs typeface="Times New Roman"/>
                        </a:rPr>
                        <a:t>one two three</a:t>
                      </a: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Courier New"/>
                        </a:rPr>
                        <a:t>）：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one</a:t>
                      </a: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Courier New"/>
                        </a:rPr>
                        <a:t>、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two</a:t>
                      </a: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Courier New"/>
                        </a:rPr>
                        <a:t>、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three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174</Words>
  <Application>Microsoft Office PowerPoint</Application>
  <PresentationFormat>全屏显示(16:9)</PresentationFormat>
  <Paragraphs>24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第7章：String类</vt:lpstr>
      <vt:lpstr>主方法组成</vt:lpstr>
      <vt:lpstr>范例：验证参数传递，输入三个参数，否则程序退出。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728</cp:revision>
  <dcterms:created xsi:type="dcterms:W3CDTF">2015-01-02T11:02:54Z</dcterms:created>
  <dcterms:modified xsi:type="dcterms:W3CDTF">2018-11-27T03:13:52Z</dcterms:modified>
</cp:coreProperties>
</file>