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compareTo()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返回结果：</a:t>
            </a:r>
            <a:r>
              <a:rPr lang="zh-CN" altLang="en-US" b="1" smtClean="0"/>
              <a:t>大于（返回结果大于</a:t>
            </a:r>
            <a:r>
              <a:rPr lang="en-US" b="1" smtClean="0"/>
              <a:t>0</a:t>
            </a:r>
            <a:r>
              <a:rPr lang="zh-CN" altLang="en-US" b="1" smtClean="0"/>
              <a:t>）、小于（返回结果小于</a:t>
            </a:r>
            <a:r>
              <a:rPr lang="en-US" b="1" smtClean="0"/>
              <a:t>0</a:t>
            </a:r>
            <a:r>
              <a:rPr lang="zh-CN" altLang="en-US" b="1" smtClean="0"/>
              <a:t>）、等于（返回结果为</a:t>
            </a:r>
            <a:r>
              <a:rPr lang="en-US" b="1" smtClean="0"/>
              <a:t>0</a:t>
            </a:r>
            <a:r>
              <a:rPr lang="zh-CN" altLang="en-US" b="1" smtClean="0"/>
              <a:t>）</a:t>
            </a:r>
            <a:r>
              <a:rPr lang="zh-CN" altLang="en-US" smtClean="0"/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8608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mldn“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mldN“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对象（大小写不同）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.compareTo(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“32”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，正数表示大于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.compareTo(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“-32”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，负数表示小于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.compareTo(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“0”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，表示相等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.compareToIgnoreCase(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忽略大小写比较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查找子字符串是否存在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0046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存在返回：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不存在返回：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indexOf()</a:t>
            </a:r>
            <a:r>
              <a:rPr lang="zh-CN" altLang="en-US" smtClean="0"/>
              <a:t>方法判断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查找索引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查找索引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!= -1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如果索引返回不是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表示查询到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要查询的子字符串存在。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输出查询结果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lastIndexOf()</a:t>
            </a:r>
            <a:r>
              <a:rPr lang="zh-CN" altLang="en-US" smtClean="0"/>
              <a:t>查找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.lastIndexOf(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由后向前查找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判断是否以指定的字符串开头或结尾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"**@@www.mldn.cn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##"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.startsWith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开头判断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.startsWith(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"@@"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指定索引之后进行开头判断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.endsWith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"##"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结尾判断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观察字符串替换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.replaceAll(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"_"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全部替换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.replaceFirst(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"_"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替换首个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字符串全拆分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 java yootk jixianit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空格拆分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拆分结果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拆分为指定的长度的数组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 java yootk jixianit"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部分空格拆分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拆分结果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复杂拆分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:20|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李四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:21|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王五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: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22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"\\|"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第一次拆分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].split(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":"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第二次拆分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，年龄：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[1]);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字符串截取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.substring(4))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指定位置截取到结尾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.substring(4,8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截取指定索引范围的子字符串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82980"/>
          <a:ext cx="8715436" cy="3474720"/>
        </p:xfrm>
        <a:graphic>
          <a:graphicData uri="http://schemas.openxmlformats.org/drawingml/2006/table">
            <a:tbl>
              <a:tblPr/>
              <a:tblGrid>
                <a:gridCol w="493326"/>
                <a:gridCol w="3864392"/>
                <a:gridCol w="575548"/>
                <a:gridCol w="3782170"/>
              </a:tblGrid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String​(char[] 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将传入的全部字符数组变为字符串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String​(char[] value, int offset, int count)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将部分字符数组变为字符串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char charAt​(int 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获取指定索引位置的字符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char[] toCharArray​()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将字符串中的数据以字符数组的形式返回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String​(byte[] bytes)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将全部的字节数组变为字符串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String​(byte[] bytes, int offset, int length)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将部分字节数组变为字符串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byte[] getBytes​()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将字符串转为字节数组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byte[] getBytes​(String charsetName) throws UnsupportedEncodingException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编码转换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equals​(String anObject)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区分大小写的相等判断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equalsIgnoreCase​(String anotherString)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不区分大小写比较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compareTo​(String anotherString)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进行字符串大小比较，该方法返回一个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数据，该数据有三种取值：大于（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）、小于（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&lt;0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）、等于（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=0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）。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compareToIgnoreCase​(String str)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不区分大小写进行字符串大小比较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public boolean contains​(String 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判断子字符串是否存在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indexOf​(String str)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从头查找指定字符串的位置，找不到返回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indexOf​(String str, int fromIndex)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从指定位置查找指定字符串的位置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lastIndexOf​(String str)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由后向前查找指定字符串的位置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通过字符串索引确定截取范围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"mldn-photo-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.jpg"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字符串结构：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用户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id-photo-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姓名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后缀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”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beginIndex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"-"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"photo"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+ 1;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开始索引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endIndex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.lastIndexOf(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结束索引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beginIndex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endIndex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字符串截取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格式化字符串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姓名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18;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年龄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98.765321;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成绩，有多余小数位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String.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format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%s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%d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、成绩：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%5.2f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格式化字符串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字符串连接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.concat(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).concat(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字符串连接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输出连接后的结果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地址比较：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判断空字符串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实例化对象，没有内容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.isEmpty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，内容为空字符串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.isEmpty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，内容不是空字符串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length()</a:t>
            </a:r>
            <a:r>
              <a:rPr lang="zh-CN" altLang="en-US" smtClean="0"/>
              <a:t>与</a:t>
            </a:r>
            <a:r>
              <a:rPr lang="en-US" smtClean="0"/>
              <a:t>trim()</a:t>
            </a:r>
            <a:r>
              <a:rPr lang="zh-CN" altLang="en-US" smtClean="0"/>
              <a:t>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  MLDN Java  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字符串对象，前、中、后都有空格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.length());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长度计算（包括所有空格）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trimStr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.trim();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去掉前后空格（中间空格保留）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原始字符串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trimStr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trim()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处理后的字符串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trimStr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.length());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trim()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处理后的字符串长度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大小写转换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"www.MLDNJava.cn"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.toUpperCase());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转大写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.toLowerCase());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转小写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实现首字母大写功能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StringUtil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工具类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首字母大写处理，其他字母保持不变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要处理的字符串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首字母大写处理后的结果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initcap(String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||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如果传递进来的是空字符串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原样返回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.length() == 1)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判断字符串长度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.toUpperCase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一个字母直接转大写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截取首字母转大写后再连接后续字母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.substring(0, 1).toUpperCase()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.substring(1);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.println(StringUtil.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initcap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mldnjava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测试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.println(StringUtil.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initcap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测试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2984"/>
          <a:ext cx="8715436" cy="3291840"/>
        </p:xfrm>
        <a:graphic>
          <a:graphicData uri="http://schemas.openxmlformats.org/drawingml/2006/table">
            <a:tbl>
              <a:tblPr/>
              <a:tblGrid>
                <a:gridCol w="493326"/>
                <a:gridCol w="3864392"/>
                <a:gridCol w="575548"/>
                <a:gridCol w="3782170"/>
              </a:tblGrid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startsWith​(String prefix)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判断是否以指定的字符串开头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startsWith​(String prefix, int toffset)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由指定位置判断是否以指定的字符串开头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endsWith​(String suffix)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判断是否以指定的字符串结尾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replaceAll​(String regex, String replacement)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全部替换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replaceFirst​(String regex, String replacement)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替换首个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String[] split​(String regex)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按照指定的字符串全部拆分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String[] split​(String regex, int limit)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按照指定的字符串拆分为指定个数，后面不拆了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substring​(int beginIndex)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从指定索引截取到结尾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substring​(int beginIndex, int endIndex)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截取指定索引范围中的子字符串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String format​(String format,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各种类型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... args)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根据指定结构进行文本格式化显示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concat​(String str)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描述的就是字符串的连接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intern​()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字符串入池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isEmpty​()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判断是否为空字符串（不是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length​()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计算字符串的长度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trim​()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去除左右的空格信息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toUpperCase​()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字符串内容转大写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toLowerCase​()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字符串内容转小写</a:t>
                      </a:r>
                    </a:p>
                  </a:txBody>
                  <a:tcPr marL="49561" marR="495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JavaDoc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JavaDoc</a:t>
            </a:r>
            <a:r>
              <a:rPr lang="zh-CN" altLang="en-US" smtClean="0"/>
              <a:t>是</a:t>
            </a:r>
            <a:r>
              <a:rPr lang="en-US" smtClean="0"/>
              <a:t>Java</a:t>
            </a:r>
            <a:r>
              <a:rPr lang="zh-CN" altLang="en-US" smtClean="0"/>
              <a:t>官方提供的</a:t>
            </a:r>
            <a:r>
              <a:rPr lang="en-US" smtClean="0"/>
              <a:t>API</a:t>
            </a:r>
            <a:r>
              <a:rPr lang="zh-CN" altLang="en-US" smtClean="0"/>
              <a:t>（</a:t>
            </a:r>
            <a:r>
              <a:rPr lang="en-US" smtClean="0"/>
              <a:t>Application Programming Interface</a:t>
            </a:r>
            <a:r>
              <a:rPr lang="zh-CN" altLang="en-US" smtClean="0"/>
              <a:t>、应用程序编程接口）文档，开发者可以根据此文档来获取系统类库的信息。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60"/>
            <a:ext cx="828680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charAt()</a:t>
            </a:r>
            <a:r>
              <a:rPr lang="zh-CN" altLang="en-US" smtClean="0"/>
              <a:t>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.charAt(6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获取索引为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的字符内容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打印字符信息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字符串与字符数组转换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mldnjava“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.toCharArray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将字符串变为字符数组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循环字符数组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-= 32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编码减少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（大小写字母之间差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个编码）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处理后的字符数组变为字符串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输出新的字符串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部分字符数组变为字符串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判断字符串组成是否全部为数字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isNumber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?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由数字所组成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不是由数字所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组成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isNumber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"123"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?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由数字所组成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不是由数字所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组成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判断传入的字符串对象是否为数字所组成，在处理中会将字符串变为字符数组，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采用循环的形式进行每一位字符的判断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判断的字符串内容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如果全部由数字所组成返回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，否则返回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isNumber(String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.toCharArray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将字符串变为字符数组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循环判断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&lt;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'0'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||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&gt;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'9'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不是数字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结束后续判断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字符串与字节转换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将字符串变为字节数组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字节数组循环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-= 32;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小写转大写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全部字节数组变为字符串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5));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部分字节数组变为字符串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观察大小写比较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内容比较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equalsIgnoreCase(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忽略大小写内容比较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9597</TotalTime>
  <Words>912</Words>
  <Application>Microsoft Office PowerPoint</Application>
  <PresentationFormat>全屏显示(16:9)</PresentationFormat>
  <Paragraphs>382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第7章：String类</vt:lpstr>
      <vt:lpstr>String类常用方法</vt:lpstr>
      <vt:lpstr>String类常用方法</vt:lpstr>
      <vt:lpstr>JavaDoc</vt:lpstr>
      <vt:lpstr>范例：观察charAt()方法</vt:lpstr>
      <vt:lpstr>范例：字符串与字符数组转换</vt:lpstr>
      <vt:lpstr>范例：判断字符串组成是否全部为数字</vt:lpstr>
      <vt:lpstr>范例：字符串与字节转换</vt:lpstr>
      <vt:lpstr>范例：观察大小写比较</vt:lpstr>
      <vt:lpstr>范例：观察compareTo()方法</vt:lpstr>
      <vt:lpstr>范例：查找子字符串是否存在</vt:lpstr>
      <vt:lpstr>范例：使用indexOf()方法判断</vt:lpstr>
      <vt:lpstr>范例：使用lastIndexOf()查找</vt:lpstr>
      <vt:lpstr>范例：判断是否以指定的字符串开头或结尾</vt:lpstr>
      <vt:lpstr>范例：观察字符串替换</vt:lpstr>
      <vt:lpstr>范例：字符串全拆分</vt:lpstr>
      <vt:lpstr>范例：拆分为指定的长度的数组</vt:lpstr>
      <vt:lpstr>范例：复杂拆分</vt:lpstr>
      <vt:lpstr>范例：字符串截取</vt:lpstr>
      <vt:lpstr>范例：通过字符串索引确定截取范围</vt:lpstr>
      <vt:lpstr>范例：格式化字符串</vt:lpstr>
      <vt:lpstr>范例：字符串连接</vt:lpstr>
      <vt:lpstr>范例：判断空字符串</vt:lpstr>
      <vt:lpstr>范例：观察length()与trim()方法</vt:lpstr>
      <vt:lpstr>范例：大小写转换</vt:lpstr>
      <vt:lpstr>范例：实现首字母大写功能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750</cp:revision>
  <dcterms:created xsi:type="dcterms:W3CDTF">2015-01-02T11:02:54Z</dcterms:created>
  <dcterms:modified xsi:type="dcterms:W3CDTF">2018-11-27T03:28:30Z</dcterms:modified>
</cp:coreProperties>
</file>