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章：继承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final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inal</a:t>
            </a:r>
            <a:r>
              <a:rPr lang="zh-CN" altLang="en-US" smtClean="0"/>
              <a:t>在程序之中描述为终接器的概念，在</a:t>
            </a:r>
            <a:r>
              <a:rPr lang="en-US" smtClean="0"/>
              <a:t>java</a:t>
            </a:r>
            <a:r>
              <a:rPr lang="zh-CN" altLang="en-US" smtClean="0"/>
              <a:t>里面使用</a:t>
            </a:r>
            <a:r>
              <a:rPr lang="en-US" smtClean="0"/>
              <a:t>final</a:t>
            </a:r>
            <a:r>
              <a:rPr lang="zh-CN" altLang="en-US" smtClean="0"/>
              <a:t>关键字可以实现如下的功能：定义不能够被继承的类、定义不能够被覆写的方法、常量（全局常量）。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final</a:t>
            </a:r>
            <a:r>
              <a:rPr lang="zh-CN" altLang="en-US" smtClean="0"/>
              <a:t>定义的类不能有子类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01122" cy="35719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571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{}	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这个类不能够有子类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final</a:t>
            </a:r>
            <a:r>
              <a:rPr lang="zh-CN" altLang="en-US" smtClean="0"/>
              <a:t>定义的方法不能被子类所覆写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方法不允许被子类所覆写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DatabaseChannel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{}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【错误】该方法无法被覆写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final</a:t>
            </a:r>
            <a:r>
              <a:rPr lang="zh-CN" altLang="en-US" smtClean="0"/>
              <a:t>定义常量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“ON”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，状态为打开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“OFF”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，状态为关闭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public </a:t>
            </a:r>
            <a:r>
              <a:rPr lang="en-US" smtClean="0"/>
              <a:t>static </a:t>
            </a:r>
            <a:r>
              <a:rPr lang="en-US" smtClean="0"/>
              <a:t>final</a:t>
            </a:r>
            <a:r>
              <a:rPr lang="zh-CN" altLang="en-US" smtClean="0"/>
              <a:t>组合</a:t>
            </a:r>
            <a:r>
              <a:rPr lang="zh-CN" altLang="en-US" smtClean="0"/>
              <a:t>来定义全局常量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071834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“ON”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，状态为打开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“OFF”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表示数字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，状态为关闭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107</Words>
  <Application>Microsoft Office PowerPoint</Application>
  <PresentationFormat>全屏显示(16:9)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第8章：继承</vt:lpstr>
      <vt:lpstr>final</vt:lpstr>
      <vt:lpstr>范例：使用final定义的类不能有子类</vt:lpstr>
      <vt:lpstr>范例：使用final定义的方法不能被子类所覆写</vt:lpstr>
      <vt:lpstr>范例：使用final定义常量</vt:lpstr>
      <vt:lpstr>全局常量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2018-11-27T03:45:34Z</dcterms:modified>
</cp:coreProperties>
</file>