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章：继承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Annotation</a:t>
            </a:r>
            <a:r>
              <a:rPr lang="zh-CN" altLang="en-US" smtClean="0"/>
              <a:t>注解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Annotation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Annotation</a:t>
            </a:r>
            <a:r>
              <a:rPr lang="zh-CN" altLang="en-US" smtClean="0"/>
              <a:t>是通过注解配置简化程序配置代码的一种</a:t>
            </a:r>
            <a:r>
              <a:rPr lang="zh-CN" altLang="en-US" smtClean="0"/>
              <a:t>技术</a:t>
            </a:r>
            <a:r>
              <a:rPr lang="zh-CN" altLang="en-US" smtClean="0"/>
              <a:t>手段；</a:t>
            </a:r>
            <a:endParaRPr lang="en-US" altLang="zh-CN" smtClean="0"/>
          </a:p>
          <a:p>
            <a:r>
              <a:rPr lang="zh-CN" altLang="en-US" smtClean="0"/>
              <a:t>基础</a:t>
            </a:r>
            <a:r>
              <a:rPr lang="en-US" smtClean="0"/>
              <a:t>Annotation</a:t>
            </a:r>
            <a:r>
              <a:rPr lang="zh-CN" altLang="en-US" smtClean="0"/>
              <a:t>：</a:t>
            </a:r>
            <a:r>
              <a:rPr lang="en-US" smtClean="0"/>
              <a:t>@Override</a:t>
            </a:r>
            <a:r>
              <a:rPr lang="zh-CN" altLang="en-US" smtClean="0"/>
              <a:t>、</a:t>
            </a:r>
            <a:r>
              <a:rPr lang="en-US" smtClean="0"/>
              <a:t>@Deprecated</a:t>
            </a:r>
            <a:r>
              <a:rPr lang="zh-CN" altLang="en-US" smtClean="0"/>
              <a:t>、</a:t>
            </a:r>
            <a:r>
              <a:rPr lang="en-US" smtClean="0"/>
              <a:t>@SuppressWarnings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准确覆写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connect()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【父类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】建立连接通道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DatabaseChannel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定义子类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u="sng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此方法为覆写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connect()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【子类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DatabaseChannel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】建立数据库连接通道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DatabaseChannel().connect();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实例化子类对象并调用方法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过期声明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进行通道的连接操作，此操作在新项目中不建议使用，建议使用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connection()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u="sng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200" b="1" u="sng" kern="0" smtClea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Deprecated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【过期操作】不建议使用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strike="sngStrike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connect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该操作在其它子系统中可能继续使用，所以不能删除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进行传输通道的连接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..."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connection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创建了一个新的连接方法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获取了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“www.mldn.cn”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通道连接信息。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Channel().</a:t>
                      </a:r>
                      <a:r>
                        <a:rPr lang="en-US" sz="1200" b="1" u="sng" strike="sngStrike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connect</a:t>
                      </a:r>
                      <a:r>
                        <a:rPr lang="en-US" sz="12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编译时出现警告信息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@SuppressWarnings</a:t>
            </a:r>
            <a:r>
              <a:rPr lang="zh-CN" altLang="en-US" smtClean="0"/>
              <a:t>中的警告信息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60" cy="3571904"/>
        </p:xfrm>
        <a:graphic>
          <a:graphicData uri="http://schemas.openxmlformats.org/drawingml/2006/table">
            <a:tbl>
              <a:tblPr/>
              <a:tblGrid>
                <a:gridCol w="485239"/>
                <a:gridCol w="1617464"/>
                <a:gridCol w="6469857"/>
              </a:tblGrid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关键字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deprecation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使用了不赞成使用的类或方法时的警告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unchecked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执行了未检查的转换时警告，例如：泛型操作中没有指定泛型类型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fallthrough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当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switch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程序块直接通往下种情况而没有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Break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时的警告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path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在类路径、源文件路径等中有不存在的路径时警告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serial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当在可序列化的类上缺少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serialVersionUID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定义时的警告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finally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任何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finally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子句不能正常完成时的警告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all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关于以上所有情况的警告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压制警告信息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200" kern="0" smtClea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Deprecated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【过期操作】不建议使用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进行通道的连接操作，此操作在新项目中不建议使用，建议使用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connection()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strike="sngStrike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connect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该操作在其它子系统中可能继续使用，所以不能删除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进行传输通道的连接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..."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connection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创建了一个新的连接方法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获取了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“www.mldn.cn”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通道连接信息。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u="sng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@SuppressWarnings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(value = { </a:t>
                      </a:r>
                      <a:r>
                        <a:rPr lang="en-US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"deprecation"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})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Channel().</a:t>
                      </a:r>
                      <a:r>
                        <a:rPr lang="en-US" sz="1200" b="1" u="sng" strike="sngStrike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connect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警告信息将被压制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169</Words>
  <Application>Microsoft Office PowerPoint</Application>
  <PresentationFormat>全屏显示(16:9)</PresentationFormat>
  <Paragraphs>84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第8章：继承</vt:lpstr>
      <vt:lpstr>Annotation</vt:lpstr>
      <vt:lpstr>范例：准确覆写</vt:lpstr>
      <vt:lpstr>范例：过期声明</vt:lpstr>
      <vt:lpstr>@SuppressWarnings中的警告信息</vt:lpstr>
      <vt:lpstr>范例：压制警告信息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729</cp:revision>
  <dcterms:created xsi:type="dcterms:W3CDTF">2015-01-02T11:02:54Z</dcterms:created>
  <dcterms:modified xsi:type="dcterms:W3CDTF">2018-11-27T07:46:28Z</dcterms:modified>
</cp:coreProperties>
</file>