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8</a:t>
            </a:r>
            <a:r>
              <a:rPr lang="zh-CN" altLang="en-US" smtClean="0"/>
              <a:t>章：继承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语言设计过程之中，为了方便操作类型的统一，也为方便为每一个类定义一些公共操作，所以专门设计了一个公共的</a:t>
            </a:r>
            <a:r>
              <a:rPr lang="en-US" smtClean="0"/>
              <a:t>Object</a:t>
            </a:r>
            <a:r>
              <a:rPr lang="zh-CN" altLang="en-US" smtClean="0"/>
              <a:t>父类（此类是唯一一个没有父类的类，但确是所有类的父类），所有利用</a:t>
            </a:r>
            <a:r>
              <a:rPr lang="en-US" smtClean="0"/>
              <a:t>class</a:t>
            </a:r>
            <a:r>
              <a:rPr lang="zh-CN" altLang="en-US" smtClean="0"/>
              <a:t>关键字定义的类全部都默认继承自</a:t>
            </a:r>
            <a:r>
              <a:rPr lang="en-US" smtClean="0"/>
              <a:t>Object</a:t>
            </a:r>
            <a:r>
              <a:rPr lang="zh-CN" altLang="en-US" smtClean="0"/>
              <a:t>类，即：如下两种类的定义效果是</a:t>
            </a:r>
            <a:r>
              <a:rPr lang="zh-CN" altLang="en-US" smtClean="0"/>
              <a:t>相同</a:t>
            </a:r>
            <a:r>
              <a:rPr lang="zh-CN" altLang="en-US" smtClean="0"/>
              <a:t>的：</a:t>
            </a:r>
            <a:endParaRPr lang="en-US" altLang="zh-CN" smtClean="0"/>
          </a:p>
          <a:p>
            <a:pPr lvl="1"/>
            <a:r>
              <a:rPr lang="en-US" b="1" smtClean="0"/>
              <a:t>class</a:t>
            </a:r>
            <a:r>
              <a:rPr lang="en-US" smtClean="0"/>
              <a:t> </a:t>
            </a:r>
            <a:r>
              <a:rPr lang="en-US" smtClean="0"/>
              <a:t>Person </a:t>
            </a:r>
            <a:r>
              <a:rPr lang="en-US" smtClean="0"/>
              <a:t>{}</a:t>
            </a:r>
          </a:p>
          <a:p>
            <a:pPr lvl="1"/>
            <a:r>
              <a:rPr lang="en-US" b="1" smtClean="0"/>
              <a:t>class</a:t>
            </a:r>
            <a:r>
              <a:rPr lang="en-US" smtClean="0"/>
              <a:t> Person </a:t>
            </a:r>
            <a:r>
              <a:rPr lang="en-US" b="1" smtClean="0"/>
              <a:t>extends</a:t>
            </a:r>
            <a:r>
              <a:rPr lang="en-US" smtClean="0"/>
              <a:t> Object {}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对象向上转型为</a:t>
            </a:r>
            <a:r>
              <a:rPr lang="en-US" smtClean="0"/>
              <a:t>Object</a:t>
            </a:r>
            <a:r>
              <a:rPr lang="zh-CN" altLang="en-US" smtClean="0"/>
              <a:t>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0046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{...}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默认为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向上转型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实例判断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(Person)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向下转型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子类扩充的方法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Object</a:t>
            </a:r>
            <a:r>
              <a:rPr lang="zh-CN" altLang="en-US" smtClean="0"/>
              <a:t>接收数组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{ 1, 2, 3 };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向上转型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instanceof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是否为整型数组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向下转型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</a:t>
            </a:r>
            <a:r>
              <a:rPr lang="zh-CN" altLang="en-US" smtClean="0"/>
              <a:t>对象</a:t>
            </a:r>
            <a:r>
              <a:rPr lang="zh-CN" altLang="en-US" smtClean="0"/>
              <a:t>信息 </a:t>
            </a:r>
            <a:r>
              <a:rPr lang="en-US" altLang="zh-CN" smtClean="0"/>
              <a:t>—— toString()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【构造方法】初始化成员属性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【方法覆写】获取对象信息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李双双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直接输出对象调用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toString()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覆写</a:t>
            </a:r>
            <a:r>
              <a:rPr lang="en-US" smtClean="0"/>
              <a:t>equals()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【成员属性】姓名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【成员属性】姓名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【构造方法】初始化成员属性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equals()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方法这个时候会有两个对象：当前对象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、传入的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equals(Object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(!(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instanceof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Person))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实例类型判断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地址相同，则认为是同一个对象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(Person)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获取子类中的属性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&amp;&amp;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toString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李双双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perB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李双双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perA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perB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对象比较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147</Words>
  <Application>Microsoft Office PowerPoint</Application>
  <PresentationFormat>全屏显示(16:9)</PresentationFormat>
  <Paragraphs>80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第8章：继承</vt:lpstr>
      <vt:lpstr>Object</vt:lpstr>
      <vt:lpstr>范例：对象向上转型为Object类型</vt:lpstr>
      <vt:lpstr>范例：利用Object接收数组</vt:lpstr>
      <vt:lpstr>范例：获取对象信息 —— toString()</vt:lpstr>
      <vt:lpstr>范例：覆写equals()方法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732</cp:revision>
  <dcterms:created xsi:type="dcterms:W3CDTF">2015-01-02T11:02:54Z</dcterms:created>
  <dcterms:modified xsi:type="dcterms:W3CDTF">2018-11-27T08:03:55Z</dcterms:modified>
</cp:coreProperties>
</file>