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章：类结构扩展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包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系统常见包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5"/>
        </p:xfrm>
        <a:graphic>
          <a:graphicData uri="http://schemas.openxmlformats.org/drawingml/2006/table">
            <a:tbl>
              <a:tblPr/>
              <a:tblGrid>
                <a:gridCol w="485239"/>
                <a:gridCol w="1293971"/>
                <a:gridCol w="6793350"/>
              </a:tblGrid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包名称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作用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java.lang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此包为基本的包，像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这样的类就都保存在此包之中，在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JDK 1.0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的时候如果想编写程序，则必须手工导入此包，但是随后的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JDK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解决了此问题，所以此包现在为自动导入。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java.lang.reflect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此包为反射机制的包，是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java.lang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的子包，在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反射机制中将会为读者介绍。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java.util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此包为工具包，一些常用的类库、日期操作等等都在此包之中，如果把此包掌握精通各种设计思路都好理解。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java.text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提供了一些文本的处理类库。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java.sql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数据库操作包，提供了各种数据库操作的类和接口。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java.net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完成网络编程。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java.io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输入、输出处理。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java.awt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包含了构成抽象窗口工具集（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abstract window toolkits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）的多个类，这些类被用来构建和管理应用程序的图形用户界面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(GUI)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javax.swing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此包用于建立图形用户界面，此包中的组件相对于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java.awt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包而言是轻量级组件。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2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java.applet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小应用程序开发包。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将大型程序拆分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80"/>
            <a:ext cx="84861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143122"/>
            <a:ext cx="8784976" cy="2300836"/>
          </a:xfrm>
        </p:spPr>
        <p:txBody>
          <a:bodyPr/>
          <a:lstStyle/>
          <a:p>
            <a:r>
              <a:rPr lang="zh-CN" altLang="en-US" smtClean="0"/>
              <a:t>程序编译与执行</a:t>
            </a:r>
            <a:endParaRPr lang="en-US" altLang="zh-CN" smtClean="0"/>
          </a:p>
          <a:p>
            <a:pPr lvl="1"/>
            <a:r>
              <a:rPr lang="zh-CN" altLang="en-US" smtClean="0"/>
              <a:t>打包编译</a:t>
            </a:r>
            <a:r>
              <a:rPr lang="zh-CN" altLang="en-US" smtClean="0"/>
              <a:t>处理</a:t>
            </a:r>
            <a:r>
              <a:rPr lang="zh-CN" altLang="en-US" smtClean="0"/>
              <a:t>：</a:t>
            </a:r>
            <a:r>
              <a:rPr lang="en-US" smtClean="0"/>
              <a:t>javac </a:t>
            </a:r>
            <a:r>
              <a:rPr lang="en-US" smtClean="0"/>
              <a:t>-d </a:t>
            </a:r>
            <a:r>
              <a:rPr lang="en-US" smtClean="0"/>
              <a:t>. </a:t>
            </a:r>
            <a:r>
              <a:rPr lang="en-US" smtClean="0"/>
              <a:t>Hello.java</a:t>
            </a:r>
          </a:p>
          <a:p>
            <a:pPr lvl="2"/>
            <a:r>
              <a:rPr lang="zh-CN" altLang="en-US" smtClean="0"/>
              <a:t>“</a:t>
            </a:r>
            <a:r>
              <a:rPr lang="en-US" smtClean="0"/>
              <a:t>-d</a:t>
            </a:r>
            <a:r>
              <a:rPr lang="zh-CN" altLang="en-US" smtClean="0"/>
              <a:t>”：表示要生成目录，而目录的结构就是</a:t>
            </a:r>
            <a:r>
              <a:rPr lang="en-US" smtClean="0"/>
              <a:t>package</a:t>
            </a:r>
            <a:r>
              <a:rPr lang="zh-CN" altLang="en-US" smtClean="0"/>
              <a:t>定义</a:t>
            </a:r>
            <a:r>
              <a:rPr lang="zh-CN" altLang="en-US" smtClean="0"/>
              <a:t>的</a:t>
            </a:r>
            <a:r>
              <a:rPr lang="zh-CN" altLang="en-US" smtClean="0"/>
              <a:t>结构；</a:t>
            </a:r>
            <a:endParaRPr lang="en-US" altLang="zh-CN" smtClean="0"/>
          </a:p>
          <a:p>
            <a:pPr lvl="2"/>
            <a:r>
              <a:rPr lang="zh-CN" altLang="en-US" smtClean="0"/>
              <a:t>“</a:t>
            </a:r>
            <a:r>
              <a:rPr lang="en-US" smtClean="0"/>
              <a:t>.</a:t>
            </a:r>
            <a:r>
              <a:rPr lang="zh-CN" altLang="en-US" smtClean="0"/>
              <a:t>”：表示在当前所在的目录中生成程序类文件；</a:t>
            </a:r>
            <a:endParaRPr lang="en-US" altLang="zh-CN" smtClean="0"/>
          </a:p>
          <a:p>
            <a:pPr lvl="1"/>
            <a:r>
              <a:rPr lang="zh-CN" altLang="en-US" smtClean="0"/>
              <a:t>执行命令：</a:t>
            </a:r>
            <a:r>
              <a:rPr lang="en-US" smtClean="0"/>
              <a:t>java cn.mldn.demo.Hello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121444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2144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定义包，其中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表示子目录（子包）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Hello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看到此语句是不是很亲切？觉得很容易？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包的导入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smtClean="0"/>
              <a:t>范例：</a:t>
            </a:r>
            <a:r>
              <a:rPr lang="zh-CN" altLang="en-US" sz="1600" smtClean="0"/>
              <a:t>定义一个程序类“</a:t>
            </a:r>
            <a:r>
              <a:rPr lang="en-US" sz="1600" smtClean="0"/>
              <a:t>cn.mldn.util.Message</a:t>
            </a:r>
            <a:r>
              <a:rPr lang="zh-CN" altLang="en-US" sz="1600" smtClean="0"/>
              <a:t>”，这个类负责进行一个</a:t>
            </a:r>
            <a:r>
              <a:rPr lang="zh-CN" altLang="en-US" sz="1600" smtClean="0"/>
              <a:t>消息</a:t>
            </a:r>
            <a:r>
              <a:rPr lang="zh-CN" altLang="en-US" sz="1600" smtClean="0"/>
              <a:t>数据获取</a:t>
            </a:r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b="1" smtClean="0"/>
              <a:t>范例：</a:t>
            </a:r>
            <a:r>
              <a:rPr lang="zh-CN" altLang="en-US" sz="1600" smtClean="0"/>
              <a:t>定义一个测试类使用</a:t>
            </a:r>
            <a:r>
              <a:rPr lang="en-US" sz="1600" smtClean="0"/>
              <a:t>Message</a:t>
            </a:r>
            <a:r>
              <a:rPr lang="zh-CN" altLang="en-US" sz="1600" smtClean="0"/>
              <a:t>类“</a:t>
            </a:r>
            <a:r>
              <a:rPr lang="en-US" sz="1600" smtClean="0"/>
              <a:t>cn.mldn.test.TestMessage</a:t>
            </a:r>
            <a:r>
              <a:rPr lang="zh-CN" altLang="en-US" sz="1600" smtClean="0"/>
              <a:t>”引用</a:t>
            </a:r>
            <a:r>
              <a:rPr lang="en-US" sz="1600" smtClean="0"/>
              <a:t>Message</a:t>
            </a:r>
            <a:r>
              <a:rPr lang="zh-CN" altLang="en-US" sz="1600" smtClean="0"/>
              <a:t>类。</a:t>
            </a:r>
          </a:p>
          <a:p>
            <a:endParaRPr lang="zh-CN" altLang="en-US" sz="16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285866"/>
          <a:ext cx="8572560" cy="114300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1143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cn.mldn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是父包，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util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是子包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定义方法返回信息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魔乐科技在线学习：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5720" y="3000378"/>
          <a:ext cx="8572560" cy="146304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cn.mldn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是父包，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是子包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cn.mldn.util.Message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导入其它包的类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TestMessage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调用方法获取信息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</a:t>
            </a:r>
            <a:r>
              <a:rPr lang="zh-CN" altLang="en-US" b="1" smtClean="0"/>
              <a:t>：</a:t>
            </a:r>
            <a:r>
              <a:rPr lang="zh-CN" altLang="en-US" smtClean="0"/>
              <a:t>自动</a:t>
            </a:r>
            <a:r>
              <a:rPr lang="zh-CN" altLang="en-US" smtClean="0"/>
              <a:t>导入处理，修改</a:t>
            </a:r>
            <a:r>
              <a:rPr lang="en-US" smtClean="0"/>
              <a:t>cn.mldn.test.TestMessage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6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cn.mldn.util.*;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导入其它包的类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TestMessage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实例化类对象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.getContent());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调用方法获取信息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当一个类中的全部组成方法都是</a:t>
            </a:r>
            <a:r>
              <a:rPr lang="en-US" sz="1800" smtClean="0"/>
              <a:t>static</a:t>
            </a:r>
            <a:r>
              <a:rPr lang="zh-CN" altLang="en-US" sz="1800" smtClean="0"/>
              <a:t>时，就可以利用</a:t>
            </a:r>
            <a:r>
              <a:rPr lang="en-US" sz="1800" smtClean="0"/>
              <a:t>JDK 1.5</a:t>
            </a:r>
            <a:r>
              <a:rPr lang="zh-CN" altLang="en-US" sz="1800" smtClean="0"/>
              <a:t>后提供的新机制进行静态导入操作。</a:t>
            </a: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83050"/>
          <a:ext cx="8501122" cy="178308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1643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MyMath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该类中的方法全部为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add(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数据累加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sub(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减法操作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3403296"/>
          <a:ext cx="8501122" cy="109728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cn.mldn.util.MyMath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.*;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静态导入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TestMath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add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(10, 20,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直接调用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sub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(30,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直接调用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jar</a:t>
            </a:r>
            <a:r>
              <a:rPr lang="zh-CN" altLang="en-US" smtClean="0"/>
              <a:t>（</a:t>
            </a:r>
            <a:r>
              <a:rPr lang="en-US" smtClean="0"/>
              <a:t>Java Archive</a:t>
            </a:r>
            <a:r>
              <a:rPr lang="zh-CN" altLang="en-US" smtClean="0"/>
              <a:t>，</a:t>
            </a:r>
            <a:r>
              <a:rPr lang="en-US" smtClean="0"/>
              <a:t>Java </a:t>
            </a:r>
            <a:r>
              <a:rPr lang="zh-CN" altLang="en-US" smtClean="0"/>
              <a:t>归档文件）是一种</a:t>
            </a:r>
            <a:r>
              <a:rPr lang="en-US" smtClean="0"/>
              <a:t>Java</a:t>
            </a:r>
            <a:r>
              <a:rPr lang="zh-CN" altLang="en-US" smtClean="0"/>
              <a:t>给出的压缩格式文件，即：可以将</a:t>
            </a:r>
            <a:r>
              <a:rPr lang="en-US" smtClean="0"/>
              <a:t>*.class</a:t>
            </a:r>
            <a:r>
              <a:rPr lang="zh-CN" altLang="en-US" smtClean="0"/>
              <a:t>文件以</a:t>
            </a:r>
            <a:r>
              <a:rPr lang="en-US" smtClean="0"/>
              <a:t>*.jar</a:t>
            </a:r>
            <a:r>
              <a:rPr lang="zh-CN" altLang="en-US" smtClean="0"/>
              <a:t>压缩包的方式给用户，这样方便程序的</a:t>
            </a:r>
            <a:r>
              <a:rPr lang="zh-CN" altLang="en-US" smtClean="0"/>
              <a:t>维护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jar</a:t>
            </a:r>
            <a:r>
              <a:rPr lang="zh-CN" altLang="en-US" smtClean="0"/>
              <a:t>文件创建参数：</a:t>
            </a:r>
            <a:endParaRPr lang="en-US" altLang="zh-CN" smtClean="0"/>
          </a:p>
          <a:p>
            <a:pPr lvl="1"/>
            <a:r>
              <a:rPr lang="en-US" b="1" smtClean="0"/>
              <a:t>-c</a:t>
            </a:r>
            <a:r>
              <a:rPr lang="zh-CN" altLang="en-US" b="1" smtClean="0"/>
              <a:t>：</a:t>
            </a:r>
            <a:r>
              <a:rPr lang="zh-CN" altLang="en-US" smtClean="0"/>
              <a:t>创建一个新的</a:t>
            </a:r>
            <a:r>
              <a:rPr lang="zh-CN" altLang="en-US" smtClean="0"/>
              <a:t>文件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-v</a:t>
            </a:r>
            <a:r>
              <a:rPr lang="zh-CN" altLang="en-US" b="1" smtClean="0"/>
              <a:t>：</a:t>
            </a:r>
            <a:r>
              <a:rPr lang="zh-CN" altLang="en-US" smtClean="0"/>
              <a:t>生成标准的压缩</a:t>
            </a:r>
            <a:r>
              <a:rPr lang="zh-CN" altLang="en-US" smtClean="0"/>
              <a:t>信息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b="1" smtClean="0"/>
              <a:t>-f</a:t>
            </a:r>
            <a:r>
              <a:rPr lang="zh-CN" altLang="en-US" b="1" smtClean="0"/>
              <a:t>：</a:t>
            </a:r>
            <a:r>
              <a:rPr lang="zh-CN" altLang="en-US" smtClean="0"/>
              <a:t>由用户自己指定一个</a:t>
            </a:r>
            <a:r>
              <a:rPr lang="en-US" smtClean="0"/>
              <a:t>*.jar</a:t>
            </a:r>
            <a:r>
              <a:rPr lang="zh-CN" altLang="en-US" smtClean="0"/>
              <a:t>的文件名称。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定义一个类，随后将其打包为</a:t>
            </a:r>
            <a:r>
              <a:rPr lang="en-US" smtClean="0"/>
              <a:t>jar</a:t>
            </a:r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214560"/>
            <a:ext cx="8784976" cy="222939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打包操作：</a:t>
            </a:r>
            <a:endParaRPr lang="en-US" altLang="zh-CN" smtClean="0"/>
          </a:p>
          <a:p>
            <a:pPr lvl="1"/>
            <a:r>
              <a:rPr lang="zh-CN" altLang="en-US" smtClean="0"/>
              <a:t>对程序打包编译：</a:t>
            </a:r>
            <a:r>
              <a:rPr lang="en-US" smtClean="0"/>
              <a:t>javac -d . </a:t>
            </a:r>
            <a:r>
              <a:rPr lang="en-US" smtClean="0"/>
              <a:t>Message.java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此时会形成</a:t>
            </a:r>
            <a:r>
              <a:rPr lang="en-US" smtClean="0"/>
              <a:t>cn</a:t>
            </a:r>
            <a:r>
              <a:rPr lang="zh-CN" altLang="en-US" smtClean="0"/>
              <a:t>的包，包里面有相应的子包与</a:t>
            </a:r>
            <a:r>
              <a:rPr lang="en-US" smtClean="0"/>
              <a:t>*.class</a:t>
            </a:r>
            <a:r>
              <a:rPr lang="zh-CN" altLang="en-US" smtClean="0"/>
              <a:t>文件，将其打包为</a:t>
            </a:r>
            <a:r>
              <a:rPr lang="en-US" smtClean="0"/>
              <a:t>mldn.jar</a:t>
            </a:r>
            <a:r>
              <a:rPr lang="zh-CN" altLang="en-US" smtClean="0"/>
              <a:t>：</a:t>
            </a:r>
            <a:r>
              <a:rPr lang="en-US" smtClean="0"/>
              <a:t>jar -cvf mldn.jar </a:t>
            </a:r>
            <a:r>
              <a:rPr lang="en-US" smtClean="0"/>
              <a:t>cn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每一个</a:t>
            </a:r>
            <a:r>
              <a:rPr lang="en-US" smtClean="0"/>
              <a:t>*.jar</a:t>
            </a:r>
            <a:r>
              <a:rPr lang="zh-CN" altLang="en-US" smtClean="0"/>
              <a:t>文件都是一个独立的程序路径，如果要想在</a:t>
            </a:r>
            <a:r>
              <a:rPr lang="en-US" smtClean="0"/>
              <a:t>Java</a:t>
            </a:r>
            <a:r>
              <a:rPr lang="zh-CN" altLang="en-US" smtClean="0"/>
              <a:t>程序之中使用此路径，则必须通过</a:t>
            </a:r>
            <a:r>
              <a:rPr lang="en-US" smtClean="0"/>
              <a:t>CLASSPATH</a:t>
            </a:r>
            <a:r>
              <a:rPr lang="zh-CN" altLang="en-US" smtClean="0"/>
              <a:t>进行</a:t>
            </a:r>
            <a:r>
              <a:rPr lang="zh-CN" altLang="en-US" smtClean="0"/>
              <a:t>配置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en-US" smtClean="0"/>
              <a:t>SET CLASSPATH=.;</a:t>
            </a:r>
            <a:r>
              <a:rPr lang="en-US" b="1" smtClean="0"/>
              <a:t>d:\mldnjava\mldn.jar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128016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1143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编写测试类，引入</a:t>
            </a:r>
            <a:r>
              <a:rPr lang="en-US" smtClean="0"/>
              <a:t>mldn.jar</a:t>
            </a:r>
            <a:r>
              <a:rPr lang="zh-CN" altLang="en-US" smtClean="0"/>
              <a:t>中的</a:t>
            </a:r>
            <a:r>
              <a:rPr lang="en-US" smtClean="0"/>
              <a:t>Message</a:t>
            </a:r>
            <a:r>
              <a:rPr lang="zh-CN" altLang="en-US" smtClean="0"/>
              <a:t>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cn.mldn.test;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TestMessage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cn.mldn.util.Message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cn.mldn.util.Message();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.getContent());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调用方法获取信息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630</Words>
  <Application>Microsoft Office PowerPoint</Application>
  <PresentationFormat>全屏显示(16:9)</PresentationFormat>
  <Paragraphs>130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第10章：类结构扩展</vt:lpstr>
      <vt:lpstr>包的作用</vt:lpstr>
      <vt:lpstr>范例：定义包</vt:lpstr>
      <vt:lpstr>包的导入</vt:lpstr>
      <vt:lpstr>范例：自动导入处理，修改cn.mldn.test.TestMessage类</vt:lpstr>
      <vt:lpstr>静态导入</vt:lpstr>
      <vt:lpstr>jar</vt:lpstr>
      <vt:lpstr>范例：定义一个类，随后将其打包为jar文件</vt:lpstr>
      <vt:lpstr>范例：编写测试类，引入mldn.jar中的Message类</vt:lpstr>
      <vt:lpstr>系统常见包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732</cp:revision>
  <dcterms:created xsi:type="dcterms:W3CDTF">2015-01-02T11:02:54Z</dcterms:created>
  <dcterms:modified xsi:type="dcterms:W3CDTF">2018-11-28T08:48:49Z</dcterms:modified>
</cp:coreProperties>
</file>