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章：类结构扩展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访问控制权限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四种访问控制权限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000114"/>
          <a:ext cx="8286810" cy="3071835"/>
        </p:xfrm>
        <a:graphic>
          <a:graphicData uri="http://schemas.openxmlformats.org/drawingml/2006/table">
            <a:tbl>
              <a:tblPr/>
              <a:tblGrid>
                <a:gridCol w="469065"/>
                <a:gridCol w="2293205"/>
                <a:gridCol w="1381135"/>
                <a:gridCol w="1381135"/>
                <a:gridCol w="1381135"/>
                <a:gridCol w="1381135"/>
              </a:tblGrid>
              <a:tr h="614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private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default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protected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在同一包的同一类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同一包的不同类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不同包的子类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不同包的非子类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cn.mldn.a.Message</a:t>
            </a:r>
            <a:r>
              <a:rPr lang="zh-CN" altLang="en-US" smtClean="0"/>
              <a:t>类，在此类中定义使用</a:t>
            </a:r>
            <a:r>
              <a:rPr lang="en-US" smtClean="0"/>
              <a:t>protected</a:t>
            </a:r>
            <a:r>
              <a:rPr lang="zh-CN" altLang="en-US" smtClean="0"/>
              <a:t>访问权限定义成员属性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000114"/>
          <a:ext cx="8572560" cy="3357586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357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cn.mldn.a;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protected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只允许被包和不同包子类所访问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cn.mldn.b.NetMessage</a:t>
            </a:r>
            <a:r>
              <a:rPr lang="zh-CN" altLang="en-US" smtClean="0"/>
              <a:t>类，并且在此类中直接访问</a:t>
            </a:r>
            <a:r>
              <a:rPr lang="en-US" smtClean="0"/>
              <a:t>protected</a:t>
            </a:r>
            <a:r>
              <a:rPr lang="zh-CN" altLang="en-US" smtClean="0"/>
              <a:t>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000114"/>
          <a:ext cx="8643998" cy="3500462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cn.mldn.b;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cn.mldn.a.Message;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NetMessage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继承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super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b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访问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protected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编写测试类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cn.mldn.b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.*;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导入子类所在包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NetMessage().print();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实例化子类对象并调用方法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119</Words>
  <Application>Microsoft Office PowerPoint</Application>
  <PresentationFormat>全屏显示(16:9)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第10章：类结构扩展</vt:lpstr>
      <vt:lpstr>四种访问控制权限</vt:lpstr>
      <vt:lpstr>范例：定义cn.mldn.a.Message类，在此类中定义使用protected访问权限定义成员属性</vt:lpstr>
      <vt:lpstr>范例：定义cn.mldn.b.NetMessage类，并且在此类中直接访问protected属性</vt:lpstr>
      <vt:lpstr>范例：编写测试类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2018-11-28T08:53:05Z</dcterms:modified>
</cp:coreProperties>
</file>