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10</a:t>
            </a:r>
            <a:r>
              <a:rPr lang="zh-CN" altLang="en-US" smtClean="0"/>
              <a:t>章：类结构扩展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枚举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在枚举中定义抽象方法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enum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Color { 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枚举类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红色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getMessage() 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覆写抽象方法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RED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},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GREEN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绿色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getMessage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覆写抽象方法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GREEN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},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BLUE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蓝色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getMessage() 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覆写抽象方法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BLUE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}; 									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枚举对象要写在首行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成员属性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Color(String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构造方法初始化属性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toString() 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输出对象信息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 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abstract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getMessage();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直接定义抽象方法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256" marR="472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628" y="928676"/>
          <a:ext cx="3857652" cy="1000132"/>
        </p:xfrm>
        <a:graphic>
          <a:graphicData uri="http://schemas.openxmlformats.org/drawingml/2006/table">
            <a:tbl>
              <a:tblPr/>
              <a:tblGrid>
                <a:gridCol w="3857652"/>
              </a:tblGrid>
              <a:tr h="10001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Color.</a:t>
                      </a:r>
                      <a:r>
                        <a:rPr lang="en-US" sz="80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RED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.getMessage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7256" marR="472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枚举结构应用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enum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Sex 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性别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MALE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男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),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FEMALE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女</a:t>
                      </a:r>
                      <a:r>
                        <a:rPr lang="en-US" sz="8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枚举对象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成员属性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Sex(String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toString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获取对象信息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 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普通类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姓名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年龄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Sex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性别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Sex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sex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构造方法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属性初始化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属性初始化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sex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属性初始化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toString()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、性别：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20, Sex.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MALE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枚举 </a:t>
            </a:r>
            <a:r>
              <a:rPr lang="en-US" altLang="zh-CN" smtClean="0"/>
              <a:t>= </a:t>
            </a:r>
            <a:r>
              <a:rPr lang="zh-CN" altLang="en-US" smtClean="0"/>
              <a:t>多例设计模式</a:t>
            </a:r>
            <a:endParaRPr lang="en-US" altLang="zh-CN" smtClean="0"/>
          </a:p>
          <a:p>
            <a:r>
              <a:rPr lang="zh-CN" altLang="en-US" smtClean="0"/>
              <a:t>枚举定义：</a:t>
            </a:r>
            <a:r>
              <a:rPr lang="en-US" altLang="zh-CN" smtClean="0"/>
              <a:t>enum</a:t>
            </a:r>
            <a:r>
              <a:rPr lang="zh-CN" altLang="en-US" smtClean="0"/>
              <a:t>关键字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857370"/>
          <a:ext cx="8715436" cy="257176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5717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Color {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枚举类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GREEN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BLUE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实例化对象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Color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Color.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获取实例化对象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输出对象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输出枚举中的全部内容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Color { 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枚举类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GREEN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BLUE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(Color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: Color.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values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输出全部枚举对象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输出枚举对象信息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输出枚举中的全部内容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Color { 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枚举类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GREEN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BLUE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(Color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: Color.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values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输出全部枚举对象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输出枚举对象信息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在</a:t>
            </a:r>
            <a:r>
              <a:rPr lang="en-US" smtClean="0"/>
              <a:t>switch</a:t>
            </a:r>
            <a:r>
              <a:rPr lang="zh-CN" altLang="en-US" smtClean="0"/>
              <a:t>中判断枚举类型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576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Color { 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枚举类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GREEN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BLUE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Color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Color.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switch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 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支持枚举判断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case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RED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: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匹配内容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红色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break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case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GREEN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: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匹配内容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绿色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break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case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BLUE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: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匹配内容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蓝色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break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每一个使用</a:t>
            </a:r>
            <a:r>
              <a:rPr lang="en-US" smtClean="0"/>
              <a:t>enum</a:t>
            </a:r>
            <a:r>
              <a:rPr lang="zh-CN" altLang="en-US" smtClean="0"/>
              <a:t>定义的类实际上</a:t>
            </a:r>
            <a:r>
              <a:rPr lang="zh-CN" altLang="en-US" smtClean="0"/>
              <a:t>都</a:t>
            </a:r>
            <a:r>
              <a:rPr lang="zh-CN" altLang="en-US" smtClean="0"/>
              <a:t>属继承</a:t>
            </a:r>
            <a:r>
              <a:rPr lang="zh-CN" altLang="en-US" smtClean="0"/>
              <a:t>了</a:t>
            </a:r>
            <a:r>
              <a:rPr lang="en-US" smtClean="0"/>
              <a:t>Enum</a:t>
            </a:r>
            <a:r>
              <a:rPr lang="zh-CN" altLang="en-US" smtClean="0"/>
              <a:t>父</a:t>
            </a:r>
            <a:r>
              <a:rPr lang="zh-CN" altLang="en-US" smtClean="0"/>
              <a:t>类</a:t>
            </a:r>
            <a:endParaRPr lang="en-US" altLang="zh-CN" smtClean="0"/>
          </a:p>
          <a:p>
            <a:pPr lvl="1"/>
            <a:r>
              <a:rPr lang="en-US" b="1" smtClean="0"/>
              <a:t>public</a:t>
            </a:r>
            <a:r>
              <a:rPr lang="en-US" smtClean="0"/>
              <a:t> </a:t>
            </a:r>
            <a:r>
              <a:rPr lang="en-US" b="1" smtClean="0"/>
              <a:t>abstract</a:t>
            </a:r>
            <a:r>
              <a:rPr lang="en-US" smtClean="0"/>
              <a:t> </a:t>
            </a:r>
            <a:r>
              <a:rPr lang="en-US" b="1" smtClean="0"/>
              <a:t>class</a:t>
            </a:r>
            <a:r>
              <a:rPr lang="en-US" smtClean="0"/>
              <a:t> Enum&lt;</a:t>
            </a:r>
            <a:r>
              <a:rPr lang="en-US" b="1" u="sng" smtClean="0"/>
              <a:t>E extends Enum&lt;E&gt;</a:t>
            </a:r>
            <a:r>
              <a:rPr lang="en-US" smtClean="0"/>
              <a:t>&gt;</a:t>
            </a:r>
            <a:endParaRPr lang="zh-CN" altLang="en-US" sz="2800" smtClean="0"/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/>
              <a:t>	</a:t>
            </a:r>
            <a:r>
              <a:rPr lang="en-US" b="1" smtClean="0"/>
              <a:t>extends</a:t>
            </a:r>
            <a:r>
              <a:rPr lang="en-US" smtClean="0"/>
              <a:t> Object </a:t>
            </a:r>
            <a:r>
              <a:rPr lang="en-US" b="1" smtClean="0"/>
              <a:t>implements</a:t>
            </a:r>
            <a:r>
              <a:rPr lang="en-US" smtClean="0"/>
              <a:t> Comparable&lt;E&gt;, Serializable {}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143122"/>
          <a:ext cx="8643998" cy="1571636"/>
        </p:xfrm>
        <a:graphic>
          <a:graphicData uri="http://schemas.openxmlformats.org/drawingml/2006/table">
            <a:tbl>
              <a:tblPr/>
              <a:tblGrid>
                <a:gridCol w="489283"/>
                <a:gridCol w="3832716"/>
                <a:gridCol w="570830"/>
                <a:gridCol w="3751169"/>
              </a:tblGrid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方法名称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protected Enum​(String name, int ordinal)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传入名字和序号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String name​()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获得对象名字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final int ordinal​()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获得对象序号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</a:t>
            </a:r>
            <a:r>
              <a:rPr lang="en-US" smtClean="0"/>
              <a:t>enum</a:t>
            </a:r>
            <a:r>
              <a:rPr lang="zh-CN" altLang="en-US" smtClean="0"/>
              <a:t>关键字与</a:t>
            </a:r>
            <a:r>
              <a:rPr lang="en-US" smtClean="0"/>
              <a:t>Enum</a:t>
            </a:r>
            <a:r>
              <a:rPr lang="zh-CN" altLang="en-US" smtClean="0"/>
              <a:t>类之间</a:t>
            </a:r>
            <a:r>
              <a:rPr lang="zh-CN" altLang="en-US" smtClean="0"/>
              <a:t>的</a:t>
            </a:r>
            <a:r>
              <a:rPr lang="zh-CN" altLang="en-US" smtClean="0"/>
              <a:t>联系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enum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Color { 	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枚举类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GREEN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BLUE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实例化对象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(Color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: Color.</a:t>
                      </a:r>
                      <a:r>
                        <a:rPr lang="en-US" sz="16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values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{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获取枚举信息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.ordinal() +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- 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.name());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在枚举类中定义成员属性与方法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576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enum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Color { 							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枚举类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i="1" u="sng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RED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红色</a:t>
                      </a:r>
                      <a:r>
                        <a:rPr lang="en-US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), </a:t>
                      </a:r>
                      <a:r>
                        <a:rPr lang="en-US" sz="1200" b="1" i="1" u="sng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GREEN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绿色</a:t>
                      </a:r>
                      <a:r>
                        <a:rPr lang="en-US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), </a:t>
                      </a:r>
                      <a:r>
                        <a:rPr lang="en-US" sz="1200" b="1" i="1" u="sng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BLUE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蓝色</a:t>
                      </a:r>
                      <a:r>
                        <a:rPr lang="en-US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b="1" u="sng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枚举对象要写在首行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成员属性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Color(String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构造方法初始化属性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1200" kern="0" smtClea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Override</a:t>
                      </a:r>
                      <a:endParaRPr lang="zh-CN" sz="12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toString() {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输出对象信息</a:t>
                      </a:r>
                      <a:endParaRPr lang="zh-CN" sz="12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(Color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: Color.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values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获取枚举信息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.ordinal()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-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.name()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- 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通过枚举类实现接口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getMessage();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获取信息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enum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Color </a:t>
                      </a:r>
                      <a:r>
                        <a:rPr lang="en-US" sz="9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枚举类实现接口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红色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),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GREEN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绿色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),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BLUE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蓝色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枚举对象要写在首行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成员属性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Color(String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构造方法初始化属性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toString()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输出对象信息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 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646464"/>
                          </a:solidFill>
                          <a:latin typeface="Consolas"/>
                          <a:ea typeface="宋体"/>
                          <a:cs typeface="Times New Roman"/>
                        </a:rPr>
                        <a:t>@Override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getMessage()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方法覆写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title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IMessage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Color.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对象向上转型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.getMessage());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9592</TotalTime>
  <Words>211</Words>
  <Application>Microsoft Office PowerPoint</Application>
  <PresentationFormat>全屏显示(16:9)</PresentationFormat>
  <Paragraphs>204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第10章：类结构扩展</vt:lpstr>
      <vt:lpstr>枚举定义</vt:lpstr>
      <vt:lpstr>范例：输出枚举中的全部内容</vt:lpstr>
      <vt:lpstr>范例：输出枚举中的全部内容</vt:lpstr>
      <vt:lpstr>范例：在switch中判断枚举类型</vt:lpstr>
      <vt:lpstr>Enum类</vt:lpstr>
      <vt:lpstr>范例：观察enum关键字与Enum类之间的联系</vt:lpstr>
      <vt:lpstr>范例：在枚举类中定义成员属性与方法</vt:lpstr>
      <vt:lpstr>范例：通过枚举类实现接口</vt:lpstr>
      <vt:lpstr>范例：在枚举中定义抽象方法</vt:lpstr>
      <vt:lpstr>范例：枚举结构应用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729</cp:revision>
  <dcterms:created xsi:type="dcterms:W3CDTF">2015-01-02T11:02:54Z</dcterms:created>
  <dcterms:modified xsi:type="dcterms:W3CDTF">2018-11-28T09:12:20Z</dcterms:modified>
</cp:coreProperties>
</file>