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章：异常捕获与处理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异常</a:t>
            </a:r>
            <a:r>
              <a:rPr lang="zh-CN" altLang="en-US" smtClean="0"/>
              <a:t>处理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异常处理格式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643998" cy="3643338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有可能出现异常的语句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[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异常类型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8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异常处理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异常类型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异常处理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异常类型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异常处理</a:t>
                      </a:r>
                      <a:r>
                        <a:rPr lang="en-US" sz="1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.... ] [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;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不管是否出现异常，都执行的统一代码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}]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950" y="928676"/>
            <a:ext cx="477783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异常处理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程序开始执行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(10 / 0));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执行除法计算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(ArithmeticException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捕捉算数异常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】处理异常：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处理异常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程序执行完毕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获取完整异常信息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程序开始执行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数学计算：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(10 / 0));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执行除法计算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(ArithmeticException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捕捉算数异常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</a:t>
                      </a:r>
                      <a:r>
                        <a:rPr lang="en-US" sz="16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输出异常信息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程序执行完毕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finally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“</a:t>
            </a:r>
            <a:r>
              <a:rPr lang="en-US" smtClean="0"/>
              <a:t>try…catch…finally</a:t>
            </a:r>
            <a:r>
              <a:rPr lang="zh-CN" altLang="en-US" smtClean="0"/>
              <a:t>”异常处理结构，利用</a:t>
            </a:r>
            <a:r>
              <a:rPr lang="en-US" smtClean="0"/>
              <a:t>finally</a:t>
            </a:r>
            <a:r>
              <a:rPr lang="zh-CN" altLang="en-US" smtClean="0"/>
              <a:t>代码块作为程序的执行出口，不管代码中是否出现异常都会执行此代码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8608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程序开始执行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数学计算：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(10 /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执行除法计算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(ArithmeticException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捕捉算数异常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.printStackTrace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输出异常信息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finally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最终出口，必然执行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F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】不管是否出现异常，我都会执行。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****** 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程序执行完毕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******"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73</Words>
  <Application>Microsoft Office PowerPoint</Application>
  <PresentationFormat>全屏显示(16:9)</PresentationFormat>
  <Paragraphs>56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第11章：异常捕获与处理</vt:lpstr>
      <vt:lpstr>异常处理格式</vt:lpstr>
      <vt:lpstr>范例：异常处理</vt:lpstr>
      <vt:lpstr>范例：获取完整异常信息</vt:lpstr>
      <vt:lpstr>范例：使用finally语句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2018-12-10T00:50:21Z</dcterms:modified>
</cp:coreProperties>
</file>