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11</a:t>
            </a:r>
            <a:r>
              <a:rPr lang="zh-CN" altLang="en-US" smtClean="0"/>
              <a:t>章：异常捕获与处理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处理多个异常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捕获多个异常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程序开始执行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******"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parseInt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初始化参数转为数字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parseInt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初始化参数转为数字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数学计算：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/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除法计算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(ArithmeticException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数学异常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(NumberFormatException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数字格式化异常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(ArrayIndexOutOfBoundsException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数组越界异常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finally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最终出口，必然执行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】不管是否出现异常，我都会执行。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程序执行完毕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******"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24</Words>
  <Application>Microsoft Office PowerPoint</Application>
  <PresentationFormat>全屏显示(16:9)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第11章：异常捕获与处理</vt:lpstr>
      <vt:lpstr>范例：捕获多个异常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2018-12-10T00:51:21Z</dcterms:modified>
</cp:coreProperties>
</file>