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11</a:t>
            </a:r>
            <a:r>
              <a:rPr lang="zh-CN" altLang="en-US" smtClean="0"/>
              <a:t>章：异常捕获与处理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异常处理</a:t>
            </a:r>
            <a:r>
              <a:rPr lang="zh-CN" altLang="en-US" smtClean="0"/>
              <a:t>流程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Java</a:t>
            </a:r>
            <a:r>
              <a:rPr lang="zh-CN" altLang="en-US" smtClean="0"/>
              <a:t>中可以处理的异常全部都是在程序运行中产生的异常，当程序运行到某行代码并且此代码执行出现异常时，会由</a:t>
            </a:r>
            <a:r>
              <a:rPr lang="en-US" smtClean="0"/>
              <a:t>JVM</a:t>
            </a:r>
            <a:r>
              <a:rPr lang="zh-CN" altLang="en-US" smtClean="0"/>
              <a:t>帮助用户去判断此异常的类型，并且自动动进行指定类型的异常类对象</a:t>
            </a:r>
            <a:r>
              <a:rPr lang="zh-CN" altLang="en-US" smtClean="0"/>
              <a:t>实例化</a:t>
            </a:r>
            <a:r>
              <a:rPr lang="zh-CN" altLang="en-US" smtClean="0"/>
              <a:t>处理；</a:t>
            </a:r>
            <a:endParaRPr lang="en-US" altLang="zh-CN" smtClean="0"/>
          </a:p>
          <a:p>
            <a:r>
              <a:rPr lang="zh-CN" altLang="en-US" smtClean="0"/>
              <a:t>如果此时程序之中并没有提供有异常处理的支持，则会采用</a:t>
            </a:r>
            <a:r>
              <a:rPr lang="en-US" smtClean="0"/>
              <a:t>JVM</a:t>
            </a:r>
            <a:r>
              <a:rPr lang="zh-CN" altLang="en-US" smtClean="0"/>
              <a:t>默认异常处理方式，首先进行异常信息的打印，而后直接退出当前的</a:t>
            </a:r>
            <a:r>
              <a:rPr lang="zh-CN" altLang="en-US" smtClean="0"/>
              <a:t>程序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如果此时程序中如果存在有异常处理，那么这个产生的异常类的实例化对象将会被</a:t>
            </a:r>
            <a:r>
              <a:rPr lang="en-US" smtClean="0"/>
              <a:t>try</a:t>
            </a:r>
            <a:r>
              <a:rPr lang="zh-CN" altLang="en-US" smtClean="0"/>
              <a:t>语句所</a:t>
            </a:r>
            <a:r>
              <a:rPr lang="zh-CN" altLang="en-US" smtClean="0"/>
              <a:t>捕获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smtClean="0"/>
              <a:t>try</a:t>
            </a:r>
            <a:r>
              <a:rPr lang="zh-CN" altLang="en-US" smtClean="0"/>
              <a:t>捕获到异常之后与其匹配的</a:t>
            </a:r>
            <a:r>
              <a:rPr lang="en-US" smtClean="0"/>
              <a:t>catch</a:t>
            </a:r>
            <a:r>
              <a:rPr lang="zh-CN" altLang="en-US" smtClean="0"/>
              <a:t>中的异常类型进行依次的比对，如果此时与</a:t>
            </a:r>
            <a:r>
              <a:rPr lang="en-US" smtClean="0"/>
              <a:t>catch</a:t>
            </a:r>
            <a:r>
              <a:rPr lang="zh-CN" altLang="en-US" smtClean="0"/>
              <a:t>中的捕获异常类型相同，则认为应该使用此</a:t>
            </a:r>
            <a:r>
              <a:rPr lang="en-US" smtClean="0"/>
              <a:t>catch</a:t>
            </a:r>
            <a:r>
              <a:rPr lang="zh-CN" altLang="en-US" smtClean="0"/>
              <a:t>进行异常处理，如果不匹配则继续匹配后续的</a:t>
            </a:r>
            <a:r>
              <a:rPr lang="en-US" smtClean="0"/>
              <a:t>catch</a:t>
            </a:r>
            <a:r>
              <a:rPr lang="zh-CN" altLang="en-US" smtClean="0"/>
              <a:t>类型，如果没有任何的</a:t>
            </a:r>
            <a:r>
              <a:rPr lang="en-US" smtClean="0"/>
              <a:t>catch</a:t>
            </a:r>
            <a:r>
              <a:rPr lang="zh-CN" altLang="en-US" smtClean="0"/>
              <a:t>匹配成功，那么就表示该异常无法进行</a:t>
            </a:r>
            <a:r>
              <a:rPr lang="zh-CN" altLang="en-US" smtClean="0"/>
              <a:t>处理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不管异常是否处理最终都要执行</a:t>
            </a:r>
            <a:r>
              <a:rPr lang="en-US" smtClean="0"/>
              <a:t>finally</a:t>
            </a:r>
            <a:r>
              <a:rPr lang="zh-CN" altLang="en-US" smtClean="0"/>
              <a:t>语句，但是当执行完成</a:t>
            </a:r>
            <a:r>
              <a:rPr lang="en-US" smtClean="0"/>
              <a:t>finally</a:t>
            </a:r>
            <a:r>
              <a:rPr lang="zh-CN" altLang="en-US" smtClean="0"/>
              <a:t>的程序之后会进一步判断当前的异常是否已经处理过了，如果处理过了，则继续向后执行其它代码，如果没有处理则交由</a:t>
            </a:r>
            <a:r>
              <a:rPr lang="en-US" smtClean="0"/>
              <a:t>JVM</a:t>
            </a:r>
            <a:r>
              <a:rPr lang="zh-CN" altLang="en-US" smtClean="0"/>
              <a:t>进行默认的处理。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异常处理流程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85800"/>
            <a:ext cx="7215238" cy="377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</a:t>
            </a:r>
            <a:r>
              <a:rPr lang="zh-CN" altLang="en-US" smtClean="0"/>
              <a:t>继承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643998" cy="1714512"/>
        </p:xfrm>
        <a:graphic>
          <a:graphicData uri="http://schemas.openxmlformats.org/drawingml/2006/table">
            <a:tbl>
              <a:tblPr/>
              <a:tblGrid>
                <a:gridCol w="3741364"/>
                <a:gridCol w="4902634"/>
              </a:tblGrid>
              <a:tr h="2449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ArithmeticException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ArrayIndexOutOfBoundsException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5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java.lang.Object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|- java.lang.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Throwable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   |- java.lang.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      |- java.lang.Runtime</a:t>
                      </a: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         |- java.lang.Arithmetic</a:t>
                      </a: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java.lang.Object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|- java.lang.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Throwable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   |- java.lang.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      |- java.lang.RuntimeException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         |- java.lang.IndexOutOfBoundsException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            |- java.lang.ArrayIndexOutOfBoundsException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2786064"/>
            <a:ext cx="8784976" cy="1657894"/>
          </a:xfrm>
        </p:spPr>
        <p:txBody>
          <a:bodyPr/>
          <a:lstStyle/>
          <a:p>
            <a:r>
              <a:rPr lang="en-US" smtClean="0"/>
              <a:t>Throwable</a:t>
            </a:r>
            <a:r>
              <a:rPr lang="zh-CN" altLang="en-US" smtClean="0"/>
              <a:t>有</a:t>
            </a:r>
            <a:r>
              <a:rPr lang="zh-CN" altLang="en-US" smtClean="0"/>
              <a:t>两</a:t>
            </a:r>
            <a:r>
              <a:rPr lang="zh-CN" altLang="en-US" smtClean="0"/>
              <a:t>个子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en-US" smtClean="0"/>
              <a:t>Error</a:t>
            </a:r>
            <a:r>
              <a:rPr lang="zh-CN" altLang="en-US" smtClean="0"/>
              <a:t>：指的是</a:t>
            </a:r>
            <a:r>
              <a:rPr lang="en-US" smtClean="0"/>
              <a:t>JVM</a:t>
            </a:r>
            <a:r>
              <a:rPr lang="zh-CN" altLang="en-US" smtClean="0"/>
              <a:t>错误，这个时候的程序并没有执行，无法</a:t>
            </a:r>
            <a:r>
              <a:rPr lang="zh-CN" altLang="en-US" smtClean="0"/>
              <a:t>处理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smtClean="0"/>
              <a:t>Exception</a:t>
            </a:r>
            <a:r>
              <a:rPr lang="zh-CN" altLang="en-US" smtClean="0"/>
              <a:t>：指的是程序运行中产生的异常，用户可以使用异常处理格式处理。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简化异常处理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****** 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程序开始执行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******"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parseInt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[0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初始化参数转为数字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parseInt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[1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初始化参数转为数字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****** 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数学计算：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/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除法计算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Exception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处理所有异常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finally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最终出口，必然执行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】不管是否出现异常，我都会执行。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****** 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程序执行完毕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******"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334</Words>
  <Application>Microsoft Office PowerPoint</Application>
  <PresentationFormat>全屏显示(16:9)</PresentationFormat>
  <Paragraphs>43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第11章：异常捕获与处理</vt:lpstr>
      <vt:lpstr>异常处理流程</vt:lpstr>
      <vt:lpstr>异常处理流程</vt:lpstr>
      <vt:lpstr>异常继承</vt:lpstr>
      <vt:lpstr>范例：简化异常处理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729</cp:revision>
  <dcterms:created xsi:type="dcterms:W3CDTF">2015-01-02T11:02:54Z</dcterms:created>
  <dcterms:modified xsi:type="dcterms:W3CDTF">2018-12-10T00:54:57Z</dcterms:modified>
</cp:coreProperties>
</file>