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throw</a:t>
            </a:r>
            <a:r>
              <a:rPr lang="zh-CN" altLang="en-US" smtClean="0"/>
              <a:t>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throw</a:t>
            </a:r>
            <a:r>
              <a:rPr lang="zh-CN" altLang="en-US" smtClean="0"/>
              <a:t>：手工实例化异常类对象，并且手工抛出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14327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异常对象不再由系统生成的，由手工实例化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自己抛着玩的对象。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(Exception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29</Words>
  <Application>Microsoft Office PowerPoint</Application>
  <PresentationFormat>全屏显示(16:9)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第11章：异常捕获与处理</vt:lpstr>
      <vt:lpstr>throw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2018-12-10T00:58:06Z</dcterms:modified>
</cp:coreProperties>
</file>