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异常处理模型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实现合理的异常处理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MyMath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div(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异常抛出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 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】除法计算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开始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开始提示信息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(Exception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抛出捕获到的异常对象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 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】除法计算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结束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结束提示信息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返回计算结果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.println(MyMath.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div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调用计算方法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(Exception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使用简化异常模型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MyMath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div(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异常抛出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 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】除法计算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开始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开始提示信息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 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】除法计算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结束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结束提示信息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返回计算结果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27</Words>
  <Application>Microsoft Office PowerPoint</Application>
  <PresentationFormat>全屏显示(16:9)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第11章：异常捕获与处理</vt:lpstr>
      <vt:lpstr>范例：实现合理的异常处理</vt:lpstr>
      <vt:lpstr>范例：使用简化异常模型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2018-12-10T00:59:57Z</dcterms:modified>
</cp:coreProperties>
</file>