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11</a:t>
            </a:r>
            <a:r>
              <a:rPr lang="zh-CN" altLang="en-US" smtClean="0"/>
              <a:t>章：异常捕获与处理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RuntimeException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RuntimeException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程序在编译的时候不会强制性的要求用户处理异常，用户可以根据自己的需要选择性进行处理，但是如果没有处理又发生了异常了，将交给</a:t>
            </a:r>
            <a:r>
              <a:rPr lang="en-US" smtClean="0"/>
              <a:t>JVM</a:t>
            </a:r>
            <a:r>
              <a:rPr lang="zh-CN" altLang="en-US" smtClean="0"/>
              <a:t>默认</a:t>
            </a:r>
            <a:r>
              <a:rPr lang="zh-CN" altLang="en-US" smtClean="0"/>
              <a:t>处理</a:t>
            </a:r>
            <a:endParaRPr lang="en-US" altLang="zh-CN" smtClean="0"/>
          </a:p>
          <a:p>
            <a:r>
              <a:rPr lang="en-US" altLang="zh-CN" smtClean="0"/>
              <a:t>String</a:t>
            </a:r>
            <a:r>
              <a:rPr lang="zh-CN" altLang="en-US" smtClean="0"/>
              <a:t>转</a:t>
            </a:r>
            <a:r>
              <a:rPr lang="en-US" altLang="zh-CN" smtClean="0"/>
              <a:t>int</a:t>
            </a:r>
            <a:r>
              <a:rPr lang="zh-CN" altLang="en-US" smtClean="0"/>
              <a:t>操作：</a:t>
            </a:r>
            <a:endParaRPr lang="en-US" altLang="zh-CN" smtClean="0"/>
          </a:p>
          <a:p>
            <a:pPr lvl="1"/>
            <a:r>
              <a:rPr lang="en-US" smtClean="0"/>
              <a:t>public static int parseInt(String s) </a:t>
            </a:r>
            <a:r>
              <a:rPr lang="en-US" b="1" u="sng" smtClean="0"/>
              <a:t>throws NumberFormatException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NumberFormatException</a:t>
            </a:r>
            <a:r>
              <a:rPr lang="zh-CN" altLang="en-US" smtClean="0"/>
              <a:t>继承结构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150019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15001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java.lang.Object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   |- java.lang.</a:t>
                      </a: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Throwable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      |- java.lang.Exception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         |- </a:t>
                      </a:r>
                      <a:r>
                        <a:rPr lang="en-US" sz="1600" u="sng" kern="100">
                          <a:latin typeface="Times New Roman"/>
                          <a:ea typeface="宋体"/>
                          <a:cs typeface="Times New Roman"/>
                        </a:rPr>
                        <a:t>java.lang.</a:t>
                      </a:r>
                      <a:r>
                        <a:rPr lang="en-US" sz="1600" b="1" u="sng" kern="100">
                          <a:latin typeface="Times New Roman"/>
                          <a:ea typeface="宋体"/>
                          <a:cs typeface="Times New Roman"/>
                        </a:rPr>
                        <a:t>RuntimeException  </a:t>
                      </a:r>
                      <a:r>
                        <a:rPr lang="en-US" sz="1600" u="sng" kern="100">
                          <a:latin typeface="Times New Roman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zh-CN" sz="1600" u="sng" kern="100">
                          <a:latin typeface="Times New Roman"/>
                          <a:ea typeface="宋体"/>
                          <a:cs typeface="Times New Roman"/>
                        </a:rPr>
                        <a:t>→ </a:t>
                      </a:r>
                      <a:r>
                        <a:rPr lang="en-US" sz="1600" u="sng" kern="100">
                          <a:latin typeface="Times New Roman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zh-CN" sz="1600" b="1" u="sng" kern="100">
                          <a:latin typeface="Times New Roman"/>
                          <a:ea typeface="宋体"/>
                          <a:cs typeface="Times New Roman"/>
                        </a:rPr>
                        <a:t>运行时异常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            |- java.lang.IllegalArgumentException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               |- java.lang.NumberFormatException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2500312"/>
          <a:ext cx="8715436" cy="192882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19288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Integer.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parseInt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123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字符串转数字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输出转换结果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80</Words>
  <Application>Microsoft Office PowerPoint</Application>
  <PresentationFormat>全屏显示(16:9)</PresentationFormat>
  <Paragraphs>20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第11章：异常捕获与处理</vt:lpstr>
      <vt:lpstr>RuntimeException</vt:lpstr>
      <vt:lpstr>NumberFormatException继承结构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728</cp:revision>
  <dcterms:created xsi:type="dcterms:W3CDTF">2015-01-02T11:02:54Z</dcterms:created>
  <dcterms:modified xsi:type="dcterms:W3CDTF">2018-12-10T01:02:53Z</dcterms:modified>
</cp:coreProperties>
</file>