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自定义异常类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实现自定义异常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根据项目的业务需求创建自定义异常类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BombException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自定义强制处理异常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BombException(String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super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调用父类构造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Food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eat(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BombException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吃饭有可能会吃炸肚子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9999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吃了多碗米饭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BombException(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米饭吃太多了，肚子爆了。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正常开始吃，不怕吃胖。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Food.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eat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(11);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传入要吃的数量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(BombException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32</Words>
  <Application>Microsoft Office PowerPoint</Application>
  <PresentationFormat>全屏显示(16:9)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第11章：异常捕获与处理</vt:lpstr>
      <vt:lpstr>范例：实现自定义异常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2018-12-10T01:04:04Z</dcterms:modified>
</cp:coreProperties>
</file>