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11</a:t>
            </a:r>
            <a:r>
              <a:rPr lang="zh-CN" altLang="en-US" smtClean="0"/>
              <a:t>章：异常捕获与处理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assert</a:t>
            </a:r>
            <a:r>
              <a:rPr lang="zh-CN" altLang="en-US" smtClean="0"/>
              <a:t>关键字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assert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assert</a:t>
            </a:r>
            <a:r>
              <a:rPr lang="zh-CN" altLang="en-US" smtClean="0"/>
              <a:t>关键字是在</a:t>
            </a:r>
            <a:r>
              <a:rPr lang="en-US" smtClean="0"/>
              <a:t>JDK 1.4</a:t>
            </a:r>
            <a:r>
              <a:rPr lang="zh-CN" altLang="en-US" smtClean="0"/>
              <a:t>的时候引入的，其主要的功能是进行断言。断言指的是程序执行到某行之后，其结果一定是预期的结果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观察断言的使用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928940"/>
            <a:ext cx="8784976" cy="1515018"/>
          </a:xfrm>
        </p:spPr>
        <p:txBody>
          <a:bodyPr/>
          <a:lstStyle/>
          <a:p>
            <a:r>
              <a:rPr lang="zh-CN" altLang="en-US" smtClean="0"/>
              <a:t>启用断言：</a:t>
            </a:r>
            <a:endParaRPr lang="en-US" altLang="zh-CN" smtClean="0"/>
          </a:p>
          <a:p>
            <a:pPr lvl="1"/>
            <a:r>
              <a:rPr lang="en-US" smtClean="0"/>
              <a:t>java -ea cn.mldn.demo.JavaDemo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2000264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0002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中间可能会经过许多条程序语句，导致变量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的内容发生改变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assert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100 :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"x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的内容不是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67</Words>
  <Application>Microsoft Office PowerPoint</Application>
  <PresentationFormat>全屏显示(16:9)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第11章：异常捕获与处理</vt:lpstr>
      <vt:lpstr>assert</vt:lpstr>
      <vt:lpstr>范例：观察断言的使用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2018-12-10T01:05:03Z</dcterms:modified>
</cp:coreProperties>
</file>