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1" r:id="rId3"/>
    <p:sldId id="262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303"/>
    <a:srgbClr val="A5002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324" autoAdjust="0"/>
    <p:restoredTop sz="87570" autoAdjust="0"/>
  </p:normalViewPr>
  <p:slideViewPr>
    <p:cSldViewPr>
      <p:cViewPr varScale="1">
        <p:scale>
          <a:sx n="119" d="100"/>
          <a:sy n="119" d="100"/>
        </p:scale>
        <p:origin x="-348" y="-90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A6ABE-2D51-4291-BA63-CB3E88FEE2B0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536C3-CEE5-4FD1-B3BA-97652B149A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E6515-34FF-4A53-9B23-04DDFDAD3187}" type="datetimeFigureOut">
              <a:rPr lang="zh-CN" altLang="en-US" smtClean="0"/>
              <a:pPr/>
              <a:t>2018/12/10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1D333-E956-431F-AB61-55C00916D5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33"/>
            <a:ext cx="9144000" cy="5140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83768" y="2410127"/>
            <a:ext cx="6423781" cy="877035"/>
          </a:xfrm>
          <a:noFill/>
          <a:ln>
            <a:noFill/>
          </a:ln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83762" y="3285156"/>
            <a:ext cx="6423820" cy="696607"/>
          </a:xfrm>
          <a:noFill/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876256" y="415592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讲师：李兴华</a:t>
            </a:r>
            <a:endParaRPr lang="zh-CN" altLang="en-US" sz="2400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107504" y="142858"/>
            <a:ext cx="8928992" cy="444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214297"/>
            <a:ext cx="8784976" cy="642942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857238"/>
            <a:ext cx="8784976" cy="35867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>
              <a:lumMod val="95000"/>
              <a:lumOff val="5000"/>
            </a:schemeClr>
          </a:solidFill>
          <a:latin typeface="微软雅黑" pitchFamily="34" charset="-122"/>
          <a:ea typeface="微软雅黑" pitchFamily="34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Ø"/>
        <a:defRPr sz="2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0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8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6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Ø"/>
        <a:defRPr sz="1400" kern="1200">
          <a:solidFill>
            <a:schemeClr val="tx1"/>
          </a:solidFill>
          <a:latin typeface="微软雅黑" pitchFamily="34" charset="-122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12</a:t>
            </a:r>
            <a:r>
              <a:rPr lang="zh-CN" altLang="en-US" smtClean="0"/>
              <a:t>章：内部类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内部类基本概念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内部类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内部类（内部定义普通类、抽象类、接口的统称）指的是一种嵌套的结构关系，即：在一个类的内部除了属性和方法之外还可以继续定义一个类结构，这样就使得程序的结构定义更加灵活。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范例：</a:t>
            </a:r>
            <a:r>
              <a:rPr lang="zh-CN" altLang="en-US" smtClean="0"/>
              <a:t>定义内部类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14282" y="785800"/>
          <a:ext cx="8715436" cy="3714776"/>
        </p:xfrm>
        <a:graphic>
          <a:graphicData uri="http://schemas.openxmlformats.org/drawingml/2006/table">
            <a:tbl>
              <a:tblPr/>
              <a:tblGrid>
                <a:gridCol w="8715436"/>
              </a:tblGrid>
              <a:tr h="37147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package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cn.mldn.demo;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Outer {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外部类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String 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= </a:t>
                      </a:r>
                      <a:r>
                        <a:rPr lang="en-US" sz="1200" kern="0" smtClean="0">
                          <a:solidFill>
                            <a:srgbClr val="2A00FF"/>
                          </a:solidFill>
                          <a:latin typeface="Consolas"/>
                          <a:ea typeface="宋体"/>
                          <a:cs typeface="Times New Roman"/>
                        </a:rPr>
                        <a:t>"www.mldn.cn"</a:t>
                      </a:r>
                      <a:r>
                        <a:rPr lang="en-US" sz="1200" kern="0" smtClea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;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私有成员属性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fun()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{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普通方法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Inner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Inner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实例化内部类对象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in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.print();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调用内部类方法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Inner {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在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Outer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类的内部定义了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Inner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print()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	System.</a:t>
                      </a:r>
                      <a:r>
                        <a:rPr lang="en-US" sz="1200" b="1" i="1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.println(Outer.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this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</a:t>
                      </a:r>
                      <a:r>
                        <a:rPr lang="en-US" sz="1200" kern="0">
                          <a:solidFill>
                            <a:srgbClr val="0000C0"/>
                          </a:solidFill>
                          <a:latin typeface="Consolas"/>
                          <a:ea typeface="宋体"/>
                          <a:cs typeface="Times New Roman"/>
                        </a:rPr>
                        <a:t>msg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); 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Outer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类中的属性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class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JavaDemo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static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void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main(String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args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[]) {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Outer 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= </a:t>
                      </a:r>
                      <a:r>
                        <a:rPr lang="en-US" sz="1200" b="1" kern="0">
                          <a:solidFill>
                            <a:srgbClr val="7F0055"/>
                          </a:solidFill>
                          <a:latin typeface="Consolas"/>
                          <a:ea typeface="宋体"/>
                          <a:cs typeface="Times New Roman"/>
                        </a:rPr>
                        <a:t>new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 Outer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();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实例化外部类对象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	</a:t>
                      </a:r>
                      <a:r>
                        <a:rPr lang="en-US" sz="1200" kern="0">
                          <a:solidFill>
                            <a:srgbClr val="6A3E3E"/>
                          </a:solidFill>
                          <a:latin typeface="Consolas"/>
                          <a:ea typeface="宋体"/>
                          <a:cs typeface="Times New Roman"/>
                        </a:rPr>
                        <a:t>out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.fun(); </a:t>
                      </a: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</a:t>
                      </a:r>
                      <a:r>
                        <a:rPr lang="en-US" sz="1200" kern="0" smtClea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Times New Roman"/>
                        </a:rPr>
                        <a:t>// </a:t>
                      </a:r>
                      <a:r>
                        <a:rPr lang="zh-CN" sz="1200" kern="0">
                          <a:solidFill>
                            <a:srgbClr val="3F7F5F"/>
                          </a:solidFill>
                          <a:latin typeface="Consolas"/>
                          <a:ea typeface="宋体"/>
                          <a:cs typeface="Consolas"/>
                        </a:rPr>
                        <a:t>调用外部类方法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	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latin typeface="Consolas"/>
                          <a:ea typeface="宋体"/>
                          <a:cs typeface="Times New Roman"/>
                        </a:rPr>
                        <a:t>}</a:t>
                      </a:r>
                      <a:endParaRPr lang="zh-CN" sz="12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200" b="1" smtClean="0"/>
        </a:defPPr>
      </a:lstStyle>
      <a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9584</TotalTime>
  <Words>78</Words>
  <Application>Microsoft Office PowerPoint</Application>
  <PresentationFormat>全屏显示(16:9)</PresentationFormat>
  <Paragraphs>24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第12章：内部类</vt:lpstr>
      <vt:lpstr>内部类</vt:lpstr>
      <vt:lpstr>范例：定义内部类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SOIL.FISH</dc:creator>
  <cp:lastModifiedBy>pc</cp:lastModifiedBy>
  <cp:revision>727</cp:revision>
  <dcterms:created xsi:type="dcterms:W3CDTF">2015-01-02T11:02:54Z</dcterms:created>
  <dcterms:modified xsi:type="dcterms:W3CDTF">2018-12-10T01:08:45Z</dcterms:modified>
</cp:coreProperties>
</file>