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12</a:t>
            </a:r>
            <a:r>
              <a:rPr lang="zh-CN" altLang="en-US" smtClean="0"/>
              <a:t>章：内部类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内部类相关说明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this</a:t>
            </a:r>
            <a:r>
              <a:rPr lang="zh-CN" altLang="en-US" smtClean="0"/>
              <a:t>访问属性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内部类的结构中，不仅内部类可以方便的访问外部类的私有成员，外部类也同样可以进行内部类的私有成员访问。内部类本身是一个独立的结构，这样在进行普通成员属性访问时，为了明确的标记出属性是外部类所提供的，可以采用“</a:t>
            </a:r>
            <a:r>
              <a:rPr lang="zh-CN" altLang="en-US" b="1" smtClean="0"/>
              <a:t>外部类</a:t>
            </a:r>
            <a:r>
              <a:rPr lang="en-US" b="1" smtClean="0"/>
              <a:t>.this.</a:t>
            </a:r>
            <a:r>
              <a:rPr lang="zh-CN" altLang="en-US" b="1" smtClean="0"/>
              <a:t>属性</a:t>
            </a:r>
            <a:r>
              <a:rPr lang="zh-CN" altLang="en-US" smtClean="0"/>
              <a:t>”的形式进行标注。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外部类访问内部类私有成员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4379" y="857238"/>
          <a:ext cx="8725339" cy="3643338"/>
        </p:xfrm>
        <a:graphic>
          <a:graphicData uri="http://schemas.openxmlformats.org/drawingml/2006/table">
            <a:tbl>
              <a:tblPr/>
              <a:tblGrid>
                <a:gridCol w="8725339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Outer {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外部类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私有成员属性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fun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普通方法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Inner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Inner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实例化内部类对象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.print() 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调用内部类方法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访问内部类的私有属性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Inner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Inner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内部类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魔乐科技软件学院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内部类私有成员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print() {						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.println(Outer.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Outer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类中的私有成员属性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Outer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Outer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实例化外部类对象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.fun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调用外部类中的方法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576" marR="61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内部类对象实例化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内部类虽然被外部类所包裹，但是其本身也属于一个</a:t>
            </a:r>
            <a:r>
              <a:rPr lang="zh-CN" altLang="en-US" smtClean="0"/>
              <a:t>完整</a:t>
            </a:r>
            <a:r>
              <a:rPr lang="zh-CN" altLang="en-US" smtClean="0"/>
              <a:t>类，</a:t>
            </a:r>
            <a:r>
              <a:rPr lang="zh-CN" altLang="en-US" smtClean="0"/>
              <a:t>可以采用如下</a:t>
            </a:r>
            <a:r>
              <a:rPr lang="zh-CN" altLang="en-US" smtClean="0"/>
              <a:t>的</a:t>
            </a:r>
            <a:r>
              <a:rPr lang="zh-CN" altLang="en-US" smtClean="0"/>
              <a:t>语法实例化</a:t>
            </a:r>
            <a:r>
              <a:rPr lang="zh-CN" altLang="en-US" smtClean="0"/>
              <a:t>内</a:t>
            </a:r>
            <a:r>
              <a:rPr lang="zh-CN" altLang="en-US" smtClean="0"/>
              <a:t>部类对象：</a:t>
            </a:r>
            <a:endParaRPr lang="en-US" altLang="zh-CN" smtClean="0"/>
          </a:p>
          <a:p>
            <a:pPr lvl="1"/>
            <a:r>
              <a:rPr lang="zh-CN" altLang="en-US" smtClean="0"/>
              <a:t>外部类</a:t>
            </a:r>
            <a:r>
              <a:rPr lang="en-US" smtClean="0"/>
              <a:t>.</a:t>
            </a:r>
            <a:r>
              <a:rPr lang="zh-CN" altLang="en-US" smtClean="0"/>
              <a:t>内部类 内部类对象</a:t>
            </a:r>
            <a:r>
              <a:rPr lang="en-US" smtClean="0"/>
              <a:t> = new </a:t>
            </a:r>
            <a:r>
              <a:rPr lang="zh-CN" altLang="en-US" smtClean="0"/>
              <a:t>外部类</a:t>
            </a:r>
            <a:r>
              <a:rPr lang="en-US" smtClean="0"/>
              <a:t>().new </a:t>
            </a:r>
            <a:r>
              <a:rPr lang="zh-CN" altLang="en-US" smtClean="0"/>
              <a:t>内部类</a:t>
            </a:r>
            <a:r>
              <a:rPr lang="en-US" smtClean="0"/>
              <a:t>() ;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实例化内部类对象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5719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Outer 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外部类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私有成员属性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Inner {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Inner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内部类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print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	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.println(Outer.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Outer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类中的私有成员属性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Outer.Inner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Outer().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Inner() ;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实例化内部类对象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.print() 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直接调用内部类方法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定义内部接口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85800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IChannel {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外部接口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send(IMessage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【抽象方法】发送消息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IMessage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内部接口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getContent();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【抽象方法】获取消息内容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ChannelImpl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implements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IChannel 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外部接口实现子类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send(IMessage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覆写方法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发送消息：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.getContent());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MessageImpl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implements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IMessage {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内部接口实现子类，</a:t>
                      </a:r>
                      <a:r>
                        <a:rPr lang="zh-CN" sz="900" b="1" u="sng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不是必须实现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getContent() 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覆写方法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IChannel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channel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ChannelImpl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实例化外部类接口对象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实例化内部类接口实例化对象前需要首先获取外部类实例化对象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channel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.send(((ChannelImpl)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channel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MessageImpl());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在接口中定义内部抽象类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85800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IChannel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外部接口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send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【抽象方法】发送消息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abstract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AbstractMessage {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内部抽象类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abstract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getContent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【抽象方法】获取信息内容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ChannelImpl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implements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IChannel {	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外部接口实现子类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MessageImpl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extends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AbstractMessage {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内部抽象类子类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getContent() {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覆写方法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send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覆写方法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AbstractMessage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MessageImpl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实例化内部抽象类对象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.getContent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调用方法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IChannel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channel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ChannelImpl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实例化外部接口对象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channel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.send();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消息发送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576" marR="61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接口子类定义为自身内部类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85800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IChannel {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外部接口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send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发送消息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ChannelImpl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implements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IChannel 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内部类实现本接口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send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覆写方法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IChannel getInstance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方法获取本接口实例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ChannelImpl();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返回接口子类实例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IChannel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channel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IChannel.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getInstance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获取接口对象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channel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.send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消息发送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9589</TotalTime>
  <Words>212</Words>
  <Application>Microsoft Office PowerPoint</Application>
  <PresentationFormat>全屏显示(16:9)</PresentationFormat>
  <Paragraphs>114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第12章：内部类</vt:lpstr>
      <vt:lpstr>this访问属性</vt:lpstr>
      <vt:lpstr>范例：外部类访问内部类私有成员</vt:lpstr>
      <vt:lpstr>内部类对象实例化</vt:lpstr>
      <vt:lpstr>范例：实例化内部类对象</vt:lpstr>
      <vt:lpstr>范例：定义内部接口</vt:lpstr>
      <vt:lpstr>范例：在接口中定义内部抽象类</vt:lpstr>
      <vt:lpstr>范例：接口子类定义为自身内部类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731</cp:revision>
  <dcterms:created xsi:type="dcterms:W3CDTF">2015-01-02T11:02:54Z</dcterms:created>
  <dcterms:modified xsi:type="dcterms:W3CDTF">2018-12-10T01:15:37Z</dcterms:modified>
</cp:coreProperties>
</file>