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1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12</a:t>
            </a:r>
            <a:r>
              <a:rPr lang="zh-CN" altLang="en-US" smtClean="0"/>
              <a:t>章：内部类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方法中定义内部类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在方法中定义内部类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Outer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= 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外部类属性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fun(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外部类方法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Inner {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方法中定义内部类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print()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.println(Outer.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外部类属性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time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方法参数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Inner().print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方法中直接实例化内部类对象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Outer().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fun(2390239023L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调用外部类方法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9583</TotalTime>
  <Words>24</Words>
  <Application>Microsoft Office PowerPoint</Application>
  <PresentationFormat>全屏显示(16:9)</PresentationFormat>
  <Paragraphs>21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第12章：内部类</vt:lpstr>
      <vt:lpstr>范例：在方法中定义内部类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2018-12-10T01:20:32Z</dcterms:modified>
</cp:coreProperties>
</file>