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12</a:t>
            </a:r>
            <a:r>
              <a:rPr lang="zh-CN" altLang="en-US" smtClean="0"/>
              <a:t>章：内部类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一个接口或抽象类定义完成后，在使用前都需要定义专门的子类，随后才可以利用子类对象的向上转型才可以使用接口或抽象类。但是在很多时候某些子类可能只使用一次，那么单独为其创建一个类文件就会非常浪费，此时就可以利用匿名内部类的概念来解决此类问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使用匿名内部类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IMessage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send(String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抽象方法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接口对象无法直接实例化，而使用匿名内部类后就可以利用对象的实例化格式获取接口实例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IMessage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直接实例化接口对象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{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匿名内部类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send(String </a:t>
                      </a:r>
                      <a:r>
                        <a:rPr lang="en-US" sz="1200" b="1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b="1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b="1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.send(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调用接口方法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在接口中利用匿名内部类实现接口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send(String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抽象方法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 getInstance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static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方法可以直接调用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IMessage()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实例化接口对象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b="1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匿名内部类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send(String </a:t>
                      </a:r>
                      <a:r>
                        <a:rPr lang="en-US" sz="1200" b="1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b="1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方法覆写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b="1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IMessage.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getInstance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().send(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调用接口方法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124</Words>
  <Application>Microsoft Office PowerPoint</Application>
  <PresentationFormat>全屏显示(16:9)</PresentationFormat>
  <Paragraphs>39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第12章：内部类</vt:lpstr>
      <vt:lpstr>匿名内部类</vt:lpstr>
      <vt:lpstr>范例：使用匿名内部类</vt:lpstr>
      <vt:lpstr>范例：在接口中利用匿名内部类实现接口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2018-12-10T01:23:28Z</dcterms:modified>
</cp:coreProperties>
</file>