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2" r:id="rId4"/>
    <p:sldId id="263" r:id="rId5"/>
    <p:sldId id="264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12</a:t>
            </a:r>
            <a:r>
              <a:rPr lang="zh-CN" altLang="en-US" smtClean="0"/>
              <a:t>章：内部类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Lambda</a:t>
            </a:r>
            <a:r>
              <a:rPr lang="zh-CN" altLang="en-US" smtClean="0"/>
              <a:t>表达式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Lambda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Lambda</a:t>
            </a:r>
            <a:r>
              <a:rPr lang="zh-CN" altLang="en-US" smtClean="0"/>
              <a:t>表达式是</a:t>
            </a:r>
            <a:r>
              <a:rPr lang="en-US" smtClean="0"/>
              <a:t>JDK 1.8</a:t>
            </a:r>
            <a:r>
              <a:rPr lang="zh-CN" altLang="en-US" smtClean="0"/>
              <a:t>中引入的重要技术特征。所谓的</a:t>
            </a:r>
            <a:r>
              <a:rPr lang="en-US" smtClean="0"/>
              <a:t>Lambda</a:t>
            </a:r>
            <a:r>
              <a:rPr lang="zh-CN" altLang="en-US" smtClean="0"/>
              <a:t>表达式指的是应用在“</a:t>
            </a:r>
            <a:r>
              <a:rPr lang="en-US" smtClean="0"/>
              <a:t>SAM</a:t>
            </a:r>
            <a:r>
              <a:rPr lang="zh-CN" altLang="en-US" smtClean="0"/>
              <a:t>”（</a:t>
            </a:r>
            <a:r>
              <a:rPr lang="en-US" smtClean="0"/>
              <a:t>Single Abstract Method</a:t>
            </a:r>
            <a:r>
              <a:rPr lang="zh-CN" altLang="en-US" smtClean="0"/>
              <a:t>，含有一个抽象方法的接口）环境下的一种简化定义形式，可以于解决匿名内部类的定义复杂问题，在</a:t>
            </a:r>
            <a:r>
              <a:rPr lang="en-US" smtClean="0"/>
              <a:t>Java</a:t>
            </a:r>
            <a:r>
              <a:rPr lang="zh-CN" altLang="en-US" smtClean="0"/>
              <a:t>中</a:t>
            </a:r>
            <a:r>
              <a:rPr lang="en-US" smtClean="0"/>
              <a:t>Lambda</a:t>
            </a:r>
            <a:r>
              <a:rPr lang="zh-CN" altLang="en-US" smtClean="0"/>
              <a:t>表达式的基本语法形式</a:t>
            </a:r>
            <a:r>
              <a:rPr lang="zh-CN" altLang="en-US" smtClean="0"/>
              <a:t>如下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mtClean="0"/>
              <a:t>定义方法体：	</a:t>
            </a:r>
            <a:r>
              <a:rPr lang="en-US" altLang="zh-CN" smtClean="0"/>
              <a:t>(</a:t>
            </a:r>
            <a:r>
              <a:rPr lang="zh-CN" altLang="en-US" smtClean="0"/>
              <a:t>参数</a:t>
            </a:r>
            <a:r>
              <a:rPr lang="en-US" altLang="zh-CN" smtClean="0"/>
              <a:t>,</a:t>
            </a:r>
            <a:r>
              <a:rPr lang="zh-CN" altLang="en-US" smtClean="0"/>
              <a:t>参数</a:t>
            </a:r>
            <a:r>
              <a:rPr lang="en-US" altLang="zh-CN" smtClean="0"/>
              <a:t>,...) -&gt; {</a:t>
            </a:r>
            <a:r>
              <a:rPr lang="zh-CN" altLang="en-US" smtClean="0"/>
              <a:t>方法体</a:t>
            </a:r>
            <a:r>
              <a:rPr lang="en-US" altLang="zh-CN" smtClean="0"/>
              <a:t>}</a:t>
            </a:r>
          </a:p>
          <a:p>
            <a:pPr lvl="1"/>
            <a:r>
              <a:rPr lang="zh-CN" altLang="en-US" smtClean="0"/>
              <a:t>直接返回结果：	</a:t>
            </a:r>
            <a:r>
              <a:rPr lang="en-US" altLang="zh-CN" smtClean="0"/>
              <a:t>(</a:t>
            </a:r>
            <a:r>
              <a:rPr lang="zh-CN" altLang="en-US" smtClean="0"/>
              <a:t>参数</a:t>
            </a:r>
            <a:r>
              <a:rPr lang="en-US" altLang="zh-CN" smtClean="0"/>
              <a:t>,</a:t>
            </a:r>
            <a:r>
              <a:rPr lang="zh-CN" altLang="en-US" smtClean="0"/>
              <a:t>参数</a:t>
            </a:r>
            <a:r>
              <a:rPr lang="en-US" altLang="zh-CN" smtClean="0"/>
              <a:t>,...) -&gt; </a:t>
            </a:r>
            <a:r>
              <a:rPr lang="zh-CN" altLang="en-US" smtClean="0"/>
              <a:t>语句</a:t>
            </a:r>
          </a:p>
          <a:p>
            <a:pPr lvl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编写第一个</a:t>
            </a:r>
            <a:r>
              <a:rPr lang="en-US" smtClean="0"/>
              <a:t>Lambda</a:t>
            </a:r>
            <a:r>
              <a:rPr lang="zh-CN" altLang="en-US" smtClean="0"/>
              <a:t>表达式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interface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IMessage {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定义接口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send(String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抽象方法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IMessage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b="1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-&gt; </a:t>
                      </a:r>
                      <a:r>
                        <a:rPr lang="en-US" sz="1200" b="1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Lambda</a:t>
                      </a:r>
                      <a:r>
                        <a:rPr lang="zh-CN" sz="1200" b="1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等价于匿名内部类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b="1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b="1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发送消息：</a:t>
                      </a:r>
                      <a:r>
                        <a:rPr lang="en-US" sz="1200" b="1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b="1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200" b="1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b="1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方法体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.send(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www.yootk.com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调用接口方法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@FunctionalInterface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smtClean="0"/>
              <a:t>Lamda</a:t>
            </a:r>
            <a:r>
              <a:rPr lang="zh-CN" altLang="en-US" smtClean="0"/>
              <a:t>表达式中已经明确要求了是在接口上进行的一种操作，并且接口中只允许定义有一个抽象方法。但是在一个项目开发中往往会定义有大量的接口，而为了分辨出</a:t>
            </a:r>
            <a:r>
              <a:rPr lang="en-US" smtClean="0"/>
              <a:t>Lambda</a:t>
            </a:r>
            <a:r>
              <a:rPr lang="zh-CN" altLang="en-US" smtClean="0"/>
              <a:t>表达式的使用接口，可以在接口上使用“</a:t>
            </a:r>
            <a:r>
              <a:rPr lang="en-US" smtClean="0"/>
              <a:t>@FunctionalInterface</a:t>
            </a:r>
            <a:r>
              <a:rPr lang="zh-CN" altLang="en-US" smtClean="0"/>
              <a:t>”注解声明，这样就表示此为函数式接口，里面只允许定义一个抽象方法。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3214692"/>
          <a:ext cx="8715436" cy="1285884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12858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Times New Roman"/>
                        </a:rPr>
                        <a:t>@FunctionalInterface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该接口只允许定义一个抽象方法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interface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IMessage {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定义接口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send(String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抽象方法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定义单行返回语句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Times New Roman"/>
                        </a:rPr>
                        <a:t>@</a:t>
                      </a:r>
                      <a:r>
                        <a:rPr lang="en-US" sz="14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Times New Roman"/>
                        </a:rPr>
                        <a:t>FunctionalInterface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函数式接口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interface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IMath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add(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数据相加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此时由于只是单行计算并返回，所以可以直接编写语句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如果觉得此类形式难以理解，也可以使用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“(t1, t2) -&gt; { return t1 + t2 ; }”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IMath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math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t1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t2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-&gt;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t1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t2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定义参数并直接返回结果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math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.add(10,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20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输出计算结果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9586</TotalTime>
  <Words>197</Words>
  <Application>Microsoft Office PowerPoint</Application>
  <PresentationFormat>全屏显示(16:9)</PresentationFormat>
  <Paragraphs>39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第12章：内部类</vt:lpstr>
      <vt:lpstr>Lambda</vt:lpstr>
      <vt:lpstr>范例：编写第一个Lambda表达式</vt:lpstr>
      <vt:lpstr>@FunctionalInterface</vt:lpstr>
      <vt:lpstr>范例：定义单行返回语句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728</cp:revision>
  <dcterms:created xsi:type="dcterms:W3CDTF">2015-01-02T11:02:54Z</dcterms:created>
  <dcterms:modified xsi:type="dcterms:W3CDTF">2018-12-10T01:27:08Z</dcterms:modified>
</cp:coreProperties>
</file>