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内建函数式接口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使用断言型接口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本次将引用</a:t>
            </a:r>
            <a:r>
              <a:rPr lang="en-US" smtClean="0"/>
              <a:t>String</a:t>
            </a:r>
            <a:r>
              <a:rPr lang="zh-CN" altLang="en-US" smtClean="0"/>
              <a:t>类中的忽略大小写比较方法：</a:t>
            </a:r>
            <a:r>
              <a:rPr lang="en-US" smtClean="0"/>
              <a:t>public boolean equalsIgnoreCase(String str)</a:t>
            </a:r>
            <a:r>
              <a:rPr lang="zh-CN" altLang="en-US" smtClean="0"/>
              <a:t>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643056"/>
          <a:ext cx="8715436" cy="285752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8575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java.util.function.*;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equalsIgnoreCase()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方法需要接收一个字符串型数据，并且与当前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类对象内容比较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Predicate&lt;String&gt;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::equalsIgnoreCase;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.test(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判断调用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内建函数接口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 1.8</a:t>
            </a:r>
            <a:r>
              <a:rPr lang="zh-CN" altLang="en-US" smtClean="0"/>
              <a:t>开始提供有一个新的开发包：</a:t>
            </a:r>
            <a:r>
              <a:rPr lang="en-US" smtClean="0"/>
              <a:t>java.util.function</a:t>
            </a:r>
            <a:r>
              <a:rPr lang="zh-CN" altLang="en-US" smtClean="0"/>
              <a:t>，在此包中提供有许多内置的函数</a:t>
            </a:r>
            <a:r>
              <a:rPr lang="zh-CN" altLang="en-US" smtClean="0"/>
              <a:t>式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zh-CN" altLang="en-US" smtClean="0"/>
              <a:t>常用类型：</a:t>
            </a:r>
            <a:r>
              <a:rPr lang="zh-CN" altLang="en-US" smtClean="0"/>
              <a:t>有参数有返回值、有参数无返回值、无参数有返回值、判断真假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功能型函数式接口：</a:t>
            </a:r>
            <a:r>
              <a:rPr lang="zh-CN" altLang="en-US" smtClean="0"/>
              <a:t>该接口的主要功能是进行指定参数的接收并且可以返回处理结果。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572560" cy="2714644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Function&lt;T, R&gt;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定义功能型接口，设置参数与返回结果类型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 apply(T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接收参数并返回处理结果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使用功能型函数式接口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本次将引用</a:t>
            </a:r>
            <a:r>
              <a:rPr lang="en-US" smtClean="0"/>
              <a:t>String</a:t>
            </a:r>
            <a:r>
              <a:rPr lang="zh-CN" altLang="en-US" smtClean="0"/>
              <a:t>类中判断是否以指定字符串开头的方法：</a:t>
            </a:r>
            <a:r>
              <a:rPr lang="en-US" smtClean="0"/>
              <a:t>public boolean startsWith(String str)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1464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java.util.function.*;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startsWith()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方法，该方法将接收一个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型参数，并返回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Function&lt;String, Boolean&gt;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::startsWith;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.apply(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消费型函数式接口：</a:t>
            </a:r>
            <a:r>
              <a:rPr lang="zh-CN" altLang="en-US" smtClean="0"/>
              <a:t>该接口主要功能是可以进行参数的接收与处理，但是不会有返回结果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643998" cy="264320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64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Consumer&lt;T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消费型函数式接口，只需要设置参数类型即可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accept(T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接收一个参数，并且不需要返回处理结果，适合于引用类型操作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使用消费型函数式接口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本次将引用</a:t>
            </a:r>
            <a:r>
              <a:rPr lang="en-US" smtClean="0"/>
              <a:t>“System.out.println()”</a:t>
            </a:r>
            <a:r>
              <a:rPr lang="zh-CN" altLang="en-US" smtClean="0"/>
              <a:t>方法进行内容输出；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07183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java.util.function.*;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System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是一个类，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是里面的成员属性，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println()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对象中的方法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Consumer&lt;String&gt;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::println;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输出方法只需要接收参数，而不需要返回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.accept(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Supplier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供给型函数式接口：</a:t>
            </a:r>
            <a:r>
              <a:rPr lang="zh-CN" altLang="en-US" smtClean="0"/>
              <a:t>该接口的主要功能是方法不需要接收参数，并且可以进行数据返回。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1464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Supplier&lt;T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供给型函数式接口，设置返回值类型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不接收参数，但是会返回数据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使用供给型函数式接口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本次将引用</a:t>
            </a:r>
            <a:r>
              <a:rPr lang="en-US" smtClean="0"/>
              <a:t>String</a:t>
            </a:r>
            <a:r>
              <a:rPr lang="zh-CN" altLang="en-US" smtClean="0"/>
              <a:t>类中的字符串转小写方法：</a:t>
            </a:r>
            <a:r>
              <a:rPr lang="en-US" smtClean="0"/>
              <a:t>public String toLowerCase​()</a:t>
            </a:r>
            <a:r>
              <a:rPr lang="zh-CN" altLang="en-US" smtClean="0"/>
              <a:t>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501122" cy="2714644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java.util.function.*;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toLowerCase()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方法不需要进行参数接收，会将当前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类对象的内容进行转换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Supplier&lt;String&gt;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"www.MLDNJAVA.cn"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::toLowerCase;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断言型函数式接口：</a:t>
            </a:r>
            <a:r>
              <a:rPr lang="zh-CN" altLang="en-US" smtClean="0"/>
              <a:t>断言型接口主要是进行判断操作，本身需要接收一个参数，同时会返回一个</a:t>
            </a:r>
            <a:r>
              <a:rPr lang="en-US" smtClean="0"/>
              <a:t>boolean</a:t>
            </a:r>
            <a:r>
              <a:rPr lang="zh-CN" altLang="en-US" smtClean="0"/>
              <a:t>结果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8608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Predicate&lt;T&gt; {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断言型接口，需要设置判断的数据类型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test(T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逻辑判断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348</Words>
  <Application>Microsoft Office PowerPoint</Application>
  <PresentationFormat>全屏显示(16:9)</PresentationFormat>
  <Paragraphs>73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第12章：内部类</vt:lpstr>
      <vt:lpstr>内建函数接口</vt:lpstr>
      <vt:lpstr>Function接口</vt:lpstr>
      <vt:lpstr>范例：使用功能型函数式接口</vt:lpstr>
      <vt:lpstr>Consumer</vt:lpstr>
      <vt:lpstr>范例：使用消费型函数式接口</vt:lpstr>
      <vt:lpstr>Supplier</vt:lpstr>
      <vt:lpstr>范例：使用供给型函数式接口</vt:lpstr>
      <vt:lpstr>Predicate</vt:lpstr>
      <vt:lpstr>范例：使用断言型接口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2018-12-10T01:44:52Z</dcterms:modified>
</cp:coreProperties>
</file>