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综合案例：宠物商店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宠物商店设计结构图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现在假设有一个宠物商店，在这个商店里面会出售各种宠物供用户选择，要求可以通过程序逻辑的描述实现宠物商品的上架、下架、关键字模糊查询的功能。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84"/>
            <a:ext cx="7215238" cy="24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55</Words>
  <Application>Microsoft Office PowerPoint</Application>
  <PresentationFormat>全屏显示(16:9)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第12章：内部类</vt:lpstr>
      <vt:lpstr>宠物商店设计结构图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2018-12-10T01:57:57Z</dcterms:modified>
</cp:coreProperties>
</file>