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13</a:t>
            </a:r>
            <a:r>
              <a:rPr lang="zh-CN" altLang="en-US" smtClean="0"/>
              <a:t>章：</a:t>
            </a:r>
            <a:r>
              <a:rPr lang="en-US" altLang="zh-CN" smtClean="0"/>
              <a:t>Eclipse</a:t>
            </a:r>
            <a:r>
              <a:rPr lang="zh-CN" altLang="en-US" smtClean="0"/>
              <a:t>开发工具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Eclipse</a:t>
            </a:r>
            <a:r>
              <a:rPr lang="zh-CN" altLang="en-US" smtClean="0"/>
              <a:t>是一个开放源代码的、基于</a:t>
            </a:r>
            <a:r>
              <a:rPr lang="en-US" smtClean="0"/>
              <a:t>Java</a:t>
            </a:r>
            <a:r>
              <a:rPr lang="zh-CN" altLang="en-US" smtClean="0"/>
              <a:t>的可扩展开发平台。就其本身而言，它只是提供了一个基础的底层支持，而后针对于不同的编程语言都会提供有相应的插件</a:t>
            </a:r>
            <a:r>
              <a:rPr lang="zh-CN" altLang="en-US" smtClean="0"/>
              <a:t>支持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smtClean="0"/>
              <a:t>Eclipse</a:t>
            </a:r>
            <a:r>
              <a:rPr lang="zh-CN" altLang="en-US" smtClean="0"/>
              <a:t>最初是由</a:t>
            </a:r>
            <a:r>
              <a:rPr lang="en-US" smtClean="0"/>
              <a:t>IBM</a:t>
            </a:r>
            <a:r>
              <a:rPr lang="zh-CN" altLang="en-US" smtClean="0"/>
              <a:t>公司开发的替代商业软件</a:t>
            </a:r>
            <a:r>
              <a:rPr lang="en-US" smtClean="0"/>
              <a:t>Visual Age for Java</a:t>
            </a:r>
            <a:r>
              <a:rPr lang="zh-CN" altLang="en-US" smtClean="0"/>
              <a:t>的下一代</a:t>
            </a:r>
            <a:r>
              <a:rPr lang="en-US" smtClean="0"/>
              <a:t>IDE</a:t>
            </a:r>
            <a:r>
              <a:rPr lang="zh-CN" altLang="en-US" smtClean="0"/>
              <a:t>开发环境，</a:t>
            </a:r>
            <a:r>
              <a:rPr lang="en-US" smtClean="0"/>
              <a:t>2001</a:t>
            </a:r>
            <a:r>
              <a:rPr lang="zh-CN" altLang="en-US" smtClean="0"/>
              <a:t>年</a:t>
            </a:r>
            <a:r>
              <a:rPr lang="en-US" smtClean="0"/>
              <a:t>11</a:t>
            </a:r>
            <a:r>
              <a:rPr lang="zh-CN" altLang="en-US" smtClean="0"/>
              <a:t>月贡献给开源社区，现在它由非营利软件供应商联盟</a:t>
            </a:r>
            <a:r>
              <a:rPr lang="en-US" smtClean="0"/>
              <a:t>Eclipse</a:t>
            </a:r>
            <a:r>
              <a:rPr lang="zh-CN" altLang="en-US" smtClean="0"/>
              <a:t>基金会（</a:t>
            </a:r>
            <a:r>
              <a:rPr lang="en-US" smtClean="0"/>
              <a:t>Eclipse Foundation</a:t>
            </a:r>
            <a:r>
              <a:rPr lang="zh-CN" altLang="en-US" smtClean="0"/>
              <a:t>）管理。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下载</a:t>
            </a:r>
            <a:r>
              <a:rPr lang="zh-CN" altLang="en-US" smtClean="0"/>
              <a:t>：</a:t>
            </a:r>
            <a:r>
              <a:rPr lang="en-US" smtClean="0"/>
              <a:t>www.eclipse.org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8"/>
            <a:ext cx="6027738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214692"/>
            <a:ext cx="603567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Eclipse</a:t>
            </a:r>
            <a:r>
              <a:rPr lang="zh-CN" altLang="en-US" smtClean="0"/>
              <a:t>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JDT</a:t>
            </a:r>
            <a:r>
              <a:rPr lang="zh-CN" altLang="en-US" smtClean="0"/>
              <a:t>（</a:t>
            </a:r>
            <a:r>
              <a:rPr lang="en-US" smtClean="0"/>
              <a:t>Java Development Tools</a:t>
            </a:r>
            <a:r>
              <a:rPr lang="zh-CN" altLang="en-US" smtClean="0"/>
              <a:t>）：专门开发</a:t>
            </a:r>
            <a:r>
              <a:rPr lang="en-US" smtClean="0"/>
              <a:t>JAVA SE</a:t>
            </a:r>
            <a:r>
              <a:rPr lang="zh-CN" altLang="en-US" smtClean="0"/>
              <a:t>程序的平台，提供调试、运行、随笔提示等常见</a:t>
            </a:r>
            <a:r>
              <a:rPr lang="zh-CN" altLang="en-US" smtClean="0"/>
              <a:t>功能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JUnit</a:t>
            </a:r>
            <a:r>
              <a:rPr lang="zh-CN" altLang="en-US" smtClean="0"/>
              <a:t>：单元测试软件，可以直接对开发的类进行</a:t>
            </a:r>
            <a:r>
              <a:rPr lang="zh-CN" altLang="en-US" smtClean="0"/>
              <a:t>测试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CVS</a:t>
            </a:r>
            <a:r>
              <a:rPr lang="zh-CN" altLang="en-US" smtClean="0"/>
              <a:t>客户端：版本控制软件的连接客户端，使用时需要进行服务器端的</a:t>
            </a:r>
            <a:r>
              <a:rPr lang="zh-CN" altLang="en-US" smtClean="0"/>
              <a:t>配置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smtClean="0"/>
              <a:t>GIT</a:t>
            </a:r>
            <a:r>
              <a:rPr lang="zh-CN" altLang="en-US" smtClean="0"/>
              <a:t>客户端：直接支持</a:t>
            </a:r>
            <a:r>
              <a:rPr lang="en-US" smtClean="0"/>
              <a:t>GIT</a:t>
            </a:r>
            <a:r>
              <a:rPr lang="zh-CN" altLang="en-US" smtClean="0"/>
              <a:t>版本控制工具的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插件开发：可以开发</a:t>
            </a:r>
            <a:r>
              <a:rPr lang="en-US" smtClean="0"/>
              <a:t>eclipse</a:t>
            </a:r>
            <a:r>
              <a:rPr lang="zh-CN" altLang="en-US" smtClean="0"/>
              <a:t>使用的各种插件，丰富开发工具的功能。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</a:t>
            </a:r>
            <a:r>
              <a:rPr lang="zh-CN" altLang="en-US" smtClean="0"/>
              <a:t>工作区选择</a:t>
            </a:r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52"/>
            <a:ext cx="5929354" cy="29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Eclipse</a:t>
            </a:r>
            <a:r>
              <a:rPr lang="zh-CN" altLang="en-US" smtClean="0"/>
              <a:t>启动主界面</a:t>
            </a:r>
            <a:endParaRPr lang="zh-CN" altLang="en-US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944" y="1000114"/>
            <a:ext cx="836246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201</Words>
  <Application>Microsoft Office PowerPoint</Application>
  <PresentationFormat>全屏显示(16:9)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第13章：Eclipse开发工具</vt:lpstr>
      <vt:lpstr>Eclipse</vt:lpstr>
      <vt:lpstr>Eclipse下载：www.eclipse.org</vt:lpstr>
      <vt:lpstr>Eclipse支持</vt:lpstr>
      <vt:lpstr>Eclipse工作区选择</vt:lpstr>
      <vt:lpstr>Eclipse启动主界面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2018-12-10T02:02:47Z</dcterms:modified>
</cp:coreProperties>
</file>