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13</a:t>
            </a:r>
            <a:r>
              <a:rPr lang="zh-CN" altLang="en-US" smtClean="0"/>
              <a:t>章：</a:t>
            </a:r>
            <a:r>
              <a:rPr lang="en-US" altLang="zh-CN" smtClean="0"/>
              <a:t>Eclipse</a:t>
            </a:r>
            <a:r>
              <a:rPr lang="zh-CN" altLang="en-US" smtClean="0"/>
              <a:t>开发工具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JDT</a:t>
            </a:r>
            <a:r>
              <a:rPr lang="zh-CN" altLang="en-US" smtClean="0"/>
              <a:t>开发</a:t>
            </a:r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jar</a:t>
            </a:r>
            <a:r>
              <a:rPr lang="zh-CN" altLang="en-US" smtClean="0"/>
              <a:t>文件</a:t>
            </a:r>
            <a:endParaRPr lang="zh-CN" altLang="en-US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8"/>
            <a:ext cx="3857652" cy="367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857238"/>
            <a:ext cx="4572032" cy="233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JDT</a:t>
            </a:r>
            <a:r>
              <a:rPr lang="zh-CN" altLang="en-US" sz="2000" smtClean="0"/>
              <a:t>（</a:t>
            </a:r>
            <a:r>
              <a:rPr lang="en-US" sz="2000" smtClean="0"/>
              <a:t>Java Development Tools</a:t>
            </a:r>
            <a:r>
              <a:rPr lang="zh-CN" altLang="en-US" sz="2000" smtClean="0"/>
              <a:t>）是</a:t>
            </a:r>
            <a:r>
              <a:rPr lang="en-US" sz="2000" smtClean="0"/>
              <a:t>Eclipse</a:t>
            </a:r>
            <a:r>
              <a:rPr lang="zh-CN" altLang="en-US" sz="2000" smtClean="0"/>
              <a:t>平台所提供的一个</a:t>
            </a:r>
            <a:r>
              <a:rPr lang="en-US" sz="2000" smtClean="0"/>
              <a:t>Java</a:t>
            </a:r>
            <a:r>
              <a:rPr lang="zh-CN" altLang="en-US" sz="2000" smtClean="0"/>
              <a:t>程序开发组件，该组件依赖于</a:t>
            </a:r>
            <a:r>
              <a:rPr lang="en-US" sz="2000" smtClean="0"/>
              <a:t>JDK</a:t>
            </a:r>
            <a:r>
              <a:rPr lang="zh-CN" altLang="en-US" sz="2000" smtClean="0"/>
              <a:t>的支持，并且默认情况下会自动选择一个可以使用的</a:t>
            </a:r>
            <a:r>
              <a:rPr lang="en-US" sz="2000" smtClean="0"/>
              <a:t>JDK</a:t>
            </a:r>
            <a:r>
              <a:rPr lang="zh-CN" altLang="en-US" sz="2000" smtClean="0"/>
              <a:t>或</a:t>
            </a:r>
            <a:r>
              <a:rPr lang="en-US" sz="2000" smtClean="0"/>
              <a:t>JRE</a:t>
            </a:r>
            <a:r>
              <a:rPr lang="zh-CN" altLang="en-US" sz="2000" smtClean="0"/>
              <a:t>环境，如果开发者要准确的指明</a:t>
            </a:r>
            <a:r>
              <a:rPr lang="en-US" sz="2000" smtClean="0"/>
              <a:t>JDK</a:t>
            </a:r>
            <a:r>
              <a:rPr lang="zh-CN" altLang="en-US" sz="2000" smtClean="0"/>
              <a:t>，则必须进行手工配置，配置界面路径为：</a:t>
            </a:r>
            <a:r>
              <a:rPr lang="en-US" altLang="zh-CN" sz="2000" smtClean="0"/>
              <a:t>【</a:t>
            </a:r>
            <a:r>
              <a:rPr lang="en-US" sz="2000" smtClean="0"/>
              <a:t>Window</a:t>
            </a:r>
            <a:r>
              <a:rPr lang="en-US" altLang="zh-CN" sz="2000" smtClean="0"/>
              <a:t>】 </a:t>
            </a:r>
            <a:r>
              <a:rPr lang="en-US" sz="2000" smtClean="0">
                <a:sym typeface="Wingdings"/>
              </a:rPr>
              <a:t></a:t>
            </a:r>
            <a:r>
              <a:rPr lang="en-US" sz="2000" smtClean="0"/>
              <a:t> </a:t>
            </a:r>
            <a:r>
              <a:rPr lang="en-US" altLang="zh-CN" sz="2000" smtClean="0"/>
              <a:t>【</a:t>
            </a:r>
            <a:r>
              <a:rPr lang="en-US" sz="2000" smtClean="0"/>
              <a:t>Preferences</a:t>
            </a:r>
            <a:r>
              <a:rPr lang="en-US" altLang="zh-CN" sz="2000" smtClean="0"/>
              <a:t>】 </a:t>
            </a:r>
            <a:r>
              <a:rPr lang="en-US" sz="2000" smtClean="0">
                <a:sym typeface="Wingdings"/>
              </a:rPr>
              <a:t></a:t>
            </a:r>
            <a:r>
              <a:rPr lang="en-US" sz="2000" smtClean="0"/>
              <a:t> </a:t>
            </a:r>
            <a:r>
              <a:rPr lang="en-US" altLang="zh-CN" sz="2000" smtClean="0"/>
              <a:t>【</a:t>
            </a:r>
            <a:r>
              <a:rPr lang="en-US" sz="2000" smtClean="0"/>
              <a:t>Java</a:t>
            </a:r>
            <a:r>
              <a:rPr lang="en-US" altLang="zh-CN" sz="2000" smtClean="0"/>
              <a:t>】 </a:t>
            </a:r>
            <a:r>
              <a:rPr lang="en-US" sz="2000" smtClean="0">
                <a:sym typeface="Wingdings"/>
              </a:rPr>
              <a:t></a:t>
            </a:r>
            <a:r>
              <a:rPr lang="en-US" sz="2000" smtClean="0"/>
              <a:t> </a:t>
            </a:r>
            <a:r>
              <a:rPr lang="en-US" altLang="zh-CN" sz="2000" smtClean="0"/>
              <a:t>【</a:t>
            </a:r>
            <a:r>
              <a:rPr lang="en-US" sz="2000" smtClean="0"/>
              <a:t>Installed JREs</a:t>
            </a:r>
            <a:r>
              <a:rPr lang="en-US" altLang="zh-CN" sz="2000" smtClean="0"/>
              <a:t>】</a:t>
            </a:r>
            <a:endParaRPr lang="zh-CN" altLang="en-US" sz="200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14560"/>
            <a:ext cx="5286412" cy="232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JDK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42"/>
            <a:ext cx="31019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071552"/>
            <a:ext cx="2801938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429006"/>
            <a:ext cx="305117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3286130"/>
            <a:ext cx="28162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smtClean="0"/>
              <a:t>Java</a:t>
            </a:r>
            <a:r>
              <a:rPr lang="zh-CN" altLang="en-US" smtClean="0"/>
              <a:t>项目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8"/>
            <a:ext cx="388382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214427"/>
            <a:ext cx="4429156" cy="214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创建新的程序类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14"/>
            <a:ext cx="435549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642924"/>
            <a:ext cx="3643338" cy="383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编写</a:t>
            </a:r>
            <a:r>
              <a:rPr lang="en-US" smtClean="0"/>
              <a:t>Hello</a:t>
            </a:r>
            <a:r>
              <a:rPr lang="zh-CN" altLang="en-US" smtClean="0"/>
              <a:t>类代码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Hello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www.yootk.com"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429006"/>
            <a:ext cx="783257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Eclipse</a:t>
            </a:r>
            <a:r>
              <a:rPr lang="zh-CN" altLang="en-US" smtClean="0"/>
              <a:t>快捷键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CTRL + 1</a:t>
            </a:r>
            <a:r>
              <a:rPr lang="zh-CN" altLang="en-US" smtClean="0"/>
              <a:t>：进行代码纠正</a:t>
            </a:r>
            <a:r>
              <a:rPr lang="zh-CN" altLang="en-US" smtClean="0"/>
              <a:t>提示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ALT + /</a:t>
            </a:r>
            <a:r>
              <a:rPr lang="zh-CN" altLang="en-US" smtClean="0"/>
              <a:t>：手工调用代码</a:t>
            </a:r>
            <a:r>
              <a:rPr lang="zh-CN" altLang="en-US" smtClean="0"/>
              <a:t>提示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CTRL + SHIFT + </a:t>
            </a:r>
            <a:r>
              <a:rPr lang="zh-CN" altLang="en-US" smtClean="0"/>
              <a:t>↓：复制当</a:t>
            </a:r>
            <a:r>
              <a:rPr lang="zh-CN" altLang="en-US" smtClean="0"/>
              <a:t>前行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CTRL + /</a:t>
            </a:r>
            <a:r>
              <a:rPr lang="zh-CN" altLang="en-US" smtClean="0"/>
              <a:t>：单行</a:t>
            </a:r>
            <a:r>
              <a:rPr lang="zh-CN" altLang="en-US" smtClean="0"/>
              <a:t>注释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CTRL + SHIFT + /</a:t>
            </a:r>
            <a:r>
              <a:rPr lang="zh-CN" altLang="en-US" smtClean="0"/>
              <a:t>：多行</a:t>
            </a:r>
            <a:r>
              <a:rPr lang="zh-CN" altLang="en-US" smtClean="0"/>
              <a:t>注释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CTRL + SHIFT + F</a:t>
            </a:r>
            <a:r>
              <a:rPr lang="zh-CN" altLang="en-US" smtClean="0"/>
              <a:t>：格式化</a:t>
            </a:r>
            <a:r>
              <a:rPr lang="zh-CN" altLang="en-US" smtClean="0"/>
              <a:t>代码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CTRL + SHIFT + O</a:t>
            </a:r>
            <a:r>
              <a:rPr lang="zh-CN" altLang="en-US" smtClean="0"/>
              <a:t>：自动导入所需要的包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代码生成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6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50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22"/>
            <a:ext cx="423914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09" y="928676"/>
            <a:ext cx="440497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2428874"/>
            <a:ext cx="31670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3357568"/>
            <a:ext cx="2516188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初始化参数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InitParameter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14626"/>
            <a:ext cx="414794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7565" y="2714626"/>
            <a:ext cx="4159277" cy="86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201</Words>
  <Application>Microsoft Office PowerPoint</Application>
  <PresentationFormat>全屏显示(16:9)</PresentationFormat>
  <Paragraphs>37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第13章：Eclipse开发工具</vt:lpstr>
      <vt:lpstr>JDT</vt:lpstr>
      <vt:lpstr>配置JDK</vt:lpstr>
      <vt:lpstr>创建Java项目</vt:lpstr>
      <vt:lpstr>创建新的程序类</vt:lpstr>
      <vt:lpstr>范例：编写Hello类代码</vt:lpstr>
      <vt:lpstr>关于Eclipse快捷键</vt:lpstr>
      <vt:lpstr>代码生成</vt:lpstr>
      <vt:lpstr>初始化参数</vt:lpstr>
      <vt:lpstr>创建jar文件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730</cp:revision>
  <dcterms:created xsi:type="dcterms:W3CDTF">2015-01-02T11:02:54Z</dcterms:created>
  <dcterms:modified xsi:type="dcterms:W3CDTF">2018-12-10T02:17:23Z</dcterms:modified>
</cp:coreProperties>
</file>