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13</a:t>
            </a:r>
            <a:r>
              <a:rPr lang="zh-CN" altLang="en-US" smtClean="0"/>
              <a:t>章：</a:t>
            </a:r>
            <a:r>
              <a:rPr lang="en-US" altLang="zh-CN" smtClean="0"/>
              <a:t>Eclipse</a:t>
            </a:r>
            <a:r>
              <a:rPr lang="zh-CN" altLang="en-US" smtClean="0"/>
              <a:t>开发工具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测试工具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JUnit</a:t>
            </a:r>
            <a:r>
              <a:rPr lang="zh-CN" altLang="en-US" smtClean="0"/>
              <a:t>是由</a:t>
            </a:r>
            <a:r>
              <a:rPr lang="en-US" smtClean="0"/>
              <a:t>Erich Gamma</a:t>
            </a:r>
            <a:r>
              <a:rPr lang="zh-CN" altLang="en-US" smtClean="0"/>
              <a:t>和</a:t>
            </a:r>
            <a:r>
              <a:rPr lang="en-US" smtClean="0"/>
              <a:t>Kent Beck</a:t>
            </a:r>
            <a:r>
              <a:rPr lang="zh-CN" altLang="en-US" smtClean="0"/>
              <a:t>编写的一个回归测试框架（</a:t>
            </a:r>
            <a:r>
              <a:rPr lang="en-US" smtClean="0"/>
              <a:t>regression testing framework</a:t>
            </a:r>
            <a:r>
              <a:rPr lang="zh-CN" altLang="en-US" smtClean="0"/>
              <a:t>）。</a:t>
            </a:r>
            <a:r>
              <a:rPr lang="en-US" smtClean="0"/>
              <a:t>Junit</a:t>
            </a:r>
            <a:r>
              <a:rPr lang="zh-CN" altLang="en-US" smtClean="0"/>
              <a:t>属于用例测试，因为开发人员知道被测试的软件如何（</a:t>
            </a:r>
            <a:r>
              <a:rPr lang="en-US" smtClean="0"/>
              <a:t>How</a:t>
            </a:r>
            <a:r>
              <a:rPr lang="zh-CN" altLang="en-US" smtClean="0"/>
              <a:t>）完成功能和完成什么样（</a:t>
            </a:r>
            <a:r>
              <a:rPr lang="en-US" smtClean="0"/>
              <a:t>What</a:t>
            </a:r>
            <a:r>
              <a:rPr lang="zh-CN" altLang="en-US" smtClean="0"/>
              <a:t>）的业务功能。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测试类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728" y="928676"/>
            <a:ext cx="3500462" cy="344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5256" y="928676"/>
            <a:ext cx="3492958" cy="345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</a:t>
            </a:r>
            <a:r>
              <a:rPr lang="en-US" smtClean="0"/>
              <a:t>JUnit</a:t>
            </a:r>
            <a:r>
              <a:rPr lang="zh-CN" altLang="en-US" smtClean="0"/>
              <a:t>测试程序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org.junit.jupiter.api.Test;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junit.framework.TestCase;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MathTest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@Test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testAdd()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TestCase.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assertEquals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(cn.mldn.util.Math.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20), 30);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14692"/>
            <a:ext cx="44481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8"/>
            <a:ext cx="3857620" cy="72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79</Words>
  <Application>Microsoft Office PowerPoint</Application>
  <PresentationFormat>全屏显示(16:9)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第13章：Eclipse开发工具</vt:lpstr>
      <vt:lpstr>junit</vt:lpstr>
      <vt:lpstr>测试类</vt:lpstr>
      <vt:lpstr>范例：编写JUnit测试程序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2018-12-10T02:21:11Z</dcterms:modified>
</cp:coreProperties>
</file>