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14</a:t>
            </a:r>
            <a:r>
              <a:rPr lang="zh-CN" altLang="en-US" smtClean="0"/>
              <a:t>章：多线程编程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进程与线程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进程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进程是程序的一次动态执行过程，它经历了从代码加载、执行到执行完毕的一个完整过程，这个过程也是进程本身从产生、发展到最终消亡的过程。多进程操作系统能同时运行多个进程（程序），由于</a:t>
            </a:r>
            <a:r>
              <a:rPr lang="en-US" smtClean="0"/>
              <a:t>CPU</a:t>
            </a:r>
            <a:r>
              <a:rPr lang="zh-CN" altLang="en-US" smtClean="0"/>
              <a:t>具备分时机制，所以每个进程都能循环获得自己的</a:t>
            </a:r>
            <a:r>
              <a:rPr lang="en-US" smtClean="0"/>
              <a:t>CPU</a:t>
            </a:r>
            <a:r>
              <a:rPr lang="zh-CN" altLang="en-US" smtClean="0"/>
              <a:t>时间片。由于</a:t>
            </a:r>
            <a:r>
              <a:rPr lang="en-US" smtClean="0"/>
              <a:t>CPU</a:t>
            </a:r>
            <a:r>
              <a:rPr lang="zh-CN" altLang="en-US" smtClean="0"/>
              <a:t>执行速度非常快，使得所有程序好象是在“同时”运行一样。</a:t>
            </a:r>
          </a:p>
          <a:p>
            <a:r>
              <a:rPr lang="zh-CN" altLang="en-US" smtClean="0"/>
              <a:t>线程是在进程上的进一步划分，由于多线程启动速度快，资源占用少，所以处理性能更高。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进程与线程</a:t>
            </a:r>
            <a:endParaRPr lang="zh-CN" altLang="en-US"/>
          </a:p>
        </p:txBody>
      </p:sp>
      <p:pic>
        <p:nvPicPr>
          <p:cNvPr id="1026" name="Picture 2" descr="0901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142990"/>
            <a:ext cx="3500462" cy="3238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0901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142990"/>
            <a:ext cx="3486946" cy="3227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9589</TotalTime>
  <Words>129</Words>
  <Application>Microsoft Office PowerPoint</Application>
  <PresentationFormat>全屏显示(16:9)</PresentationFormat>
  <Paragraphs>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第14章：多线程编程</vt:lpstr>
      <vt:lpstr>进程</vt:lpstr>
      <vt:lpstr>进程与线程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729</cp:revision>
  <dcterms:created xsi:type="dcterms:W3CDTF">2015-01-02T11:02:54Z</dcterms:created>
  <dcterms:modified xsi:type="dcterms:W3CDTF">2018-12-10T03:36:50Z</dcterms:modified>
</cp:coreProperties>
</file>