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章：多线程编程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多线程实现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</a:t>
            </a:r>
            <a:r>
              <a:rPr lang="en-US" smtClean="0"/>
              <a:t>JDK 1.5</a:t>
            </a:r>
            <a:r>
              <a:rPr lang="zh-CN" altLang="en-US" smtClean="0"/>
              <a:t>开始对于多线程的实现提供了一个新的接口：</a:t>
            </a:r>
            <a:r>
              <a:rPr lang="en-US" smtClean="0"/>
              <a:t>java.util.concurrent.Callable</a:t>
            </a:r>
            <a:r>
              <a:rPr lang="zh-CN" altLang="en-US" smtClean="0"/>
              <a:t>，此接口定义如下：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85932"/>
          <a:ext cx="8715436" cy="264320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64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@FunctionalInterface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Callable&lt;V&gt;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V call()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定义线程主体类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Callable&lt;String&gt;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定义线程主体类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call()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线程执行方法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"********* 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线程执行、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Callable</a:t>
            </a:r>
            <a:r>
              <a:rPr lang="zh-CN" altLang="en-US" smtClean="0"/>
              <a:t>与</a:t>
            </a:r>
            <a:r>
              <a:rPr lang="en-US" smtClean="0"/>
              <a:t>FutureTask</a:t>
            </a:r>
            <a:endParaRPr lang="zh-CN" altLang="en-US"/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14"/>
            <a:ext cx="7215238" cy="340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FutureTask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914400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FutureTask(Callable&lt;V&gt; callable)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Callable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接口实例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FutureTask(Runnable runnable, V result)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接口实例，并指定返回结果类型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 get() throws InterruptedException, ExecutionException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取得线程操作结果，此方法为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Future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接口定义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1928808"/>
          <a:ext cx="8572560" cy="250033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250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Callable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实例包装在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FutureTask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类之中，这样可以就可以与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接口关联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FutureTask&lt;String&gt;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task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FutureTask&lt;&gt;(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MyThread())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task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线程启动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【线程返回数据】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task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获取返回结果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多线程运行状态</a:t>
            </a:r>
            <a:endParaRPr lang="zh-CN" altLang="en-US"/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8"/>
            <a:ext cx="694951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多线程实现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</a:t>
            </a:r>
            <a:r>
              <a:rPr lang="zh-CN" altLang="en-US" smtClean="0"/>
              <a:t>线程需要</a:t>
            </a:r>
            <a:r>
              <a:rPr lang="zh-CN" altLang="en-US" smtClean="0"/>
              <a:t>线程</a:t>
            </a:r>
            <a:r>
              <a:rPr lang="zh-CN" altLang="en-US" smtClean="0"/>
              <a:t>体，线程体有继承要求：</a:t>
            </a:r>
            <a:endParaRPr lang="en-US" altLang="zh-CN" smtClean="0"/>
          </a:p>
          <a:p>
            <a:pPr lvl="1"/>
            <a:r>
              <a:rPr lang="en-US" altLang="zh-CN" smtClean="0"/>
              <a:t>Thread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en-US" altLang="zh-CN" smtClean="0"/>
              <a:t>Runnable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/>
            <a:r>
              <a:rPr lang="en-US" altLang="zh-CN" smtClean="0"/>
              <a:t>Callable</a:t>
            </a:r>
            <a:r>
              <a:rPr lang="zh-CN" altLang="en-US" smtClean="0"/>
              <a:t>接口（</a:t>
            </a:r>
            <a:r>
              <a:rPr lang="en-US" altLang="zh-CN" smtClean="0"/>
              <a:t>JDK 1.5</a:t>
            </a:r>
            <a:r>
              <a:rPr lang="zh-CN" altLang="en-US" smtClean="0"/>
              <a:t>后支持）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定义线程类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java.lang.Thread</a:t>
            </a:r>
            <a:r>
              <a:rPr lang="zh-CN" altLang="en-US" sz="1800" smtClean="0"/>
              <a:t>是一个负责线程操作的类，任何的类只要继承了</a:t>
            </a:r>
            <a:r>
              <a:rPr lang="en-US" sz="1800" smtClean="0"/>
              <a:t>Thread</a:t>
            </a:r>
            <a:r>
              <a:rPr lang="zh-CN" altLang="en-US" sz="1800" smtClean="0"/>
              <a:t>类就可以成为一个线程的主类，同时线程类中需要明确覆写父类中的</a:t>
            </a:r>
            <a:r>
              <a:rPr lang="en-US" sz="1800" smtClean="0"/>
              <a:t>run()</a:t>
            </a:r>
            <a:r>
              <a:rPr lang="zh-CN" altLang="en-US" sz="1800" smtClean="0"/>
              <a:t>方法（方法定义：“</a:t>
            </a:r>
            <a:r>
              <a:rPr lang="en-US" sz="1800" smtClean="0"/>
              <a:t>public void run​()</a:t>
            </a:r>
            <a:r>
              <a:rPr lang="zh-CN" altLang="en-US" sz="1800" smtClean="0"/>
              <a:t>”），这样当产生了若干个线程类对象时，这些对象就会并发执行</a:t>
            </a:r>
            <a:r>
              <a:rPr lang="en-US" sz="1800" smtClean="0"/>
              <a:t>run()</a:t>
            </a:r>
            <a:r>
              <a:rPr lang="zh-CN" altLang="en-US" sz="1800" smtClean="0"/>
              <a:t>方法中的代码。</a:t>
            </a:r>
            <a:endParaRPr lang="zh-CN" altLang="en-US" sz="1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143122"/>
          <a:ext cx="8715436" cy="228601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2860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线程的主体类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run()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【方法覆写】线程方法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运行，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14876" y="2254572"/>
          <a:ext cx="4071966" cy="1234440"/>
        </p:xfrm>
        <a:graphic>
          <a:graphicData uri="http://schemas.openxmlformats.org/drawingml/2006/table">
            <a:tbl>
              <a:tblPr/>
              <a:tblGrid>
                <a:gridCol w="407196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多线程启动：</a:t>
                      </a:r>
                      <a:endParaRPr lang="en-US" sz="900" b="1" kern="0" smtClean="0">
                        <a:solidFill>
                          <a:srgbClr val="7F0055"/>
                        </a:solidFill>
                        <a:latin typeface="Consolas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900" b="1" kern="0" smtClean="0">
                        <a:solidFill>
                          <a:srgbClr val="7F0055"/>
                        </a:solidFill>
                        <a:latin typeface="Consolas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Thread</a:t>
            </a:r>
            <a:r>
              <a:rPr lang="zh-CN" altLang="en-US" smtClean="0"/>
              <a:t>类的确是可以方便的进行多线程的实现，但是这种方式最大的缺点就是单继承局限，为此在</a:t>
            </a:r>
            <a:r>
              <a:rPr lang="en-US" smtClean="0"/>
              <a:t>java</a:t>
            </a:r>
            <a:r>
              <a:rPr lang="zh-CN" altLang="en-US" smtClean="0"/>
              <a:t>之中也可以利用</a:t>
            </a:r>
            <a:r>
              <a:rPr lang="en-US" smtClean="0"/>
              <a:t>Runnable</a:t>
            </a:r>
            <a:r>
              <a:rPr lang="zh-CN" altLang="en-US" smtClean="0"/>
              <a:t>接口来实现多线程，此接口的定义如下：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071684"/>
          <a:ext cx="8715436" cy="242889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4288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@FunctionalInterface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JDK 1.8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引入了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Lambda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表达式之后就变为了函数式接口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Runnable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run​()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</a:t>
            </a:r>
            <a:r>
              <a:rPr lang="en-US" smtClean="0"/>
              <a:t>Runnable</a:t>
            </a:r>
            <a:r>
              <a:rPr lang="zh-CN" altLang="en-US" smtClean="0"/>
              <a:t>接口实现多线程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Runnable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线程的主体类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run()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【方法覆写】线程方法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运行，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0232" y="2714626"/>
          <a:ext cx="6786610" cy="1676400"/>
        </p:xfrm>
        <a:graphic>
          <a:graphicData uri="http://schemas.openxmlformats.org/drawingml/2006/table">
            <a:tbl>
              <a:tblPr/>
              <a:tblGrid>
                <a:gridCol w="6786610"/>
              </a:tblGrid>
              <a:tr h="1643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Thread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threadC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启动多线程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</a:t>
            </a:r>
            <a:r>
              <a:rPr lang="en-US" smtClean="0"/>
              <a:t>Lambda</a:t>
            </a:r>
            <a:r>
              <a:rPr lang="zh-CN" altLang="en-US" smtClean="0"/>
              <a:t>表达式定义线程方法体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3;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线程对象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-"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-&gt;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Lambda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实现线程体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运行，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}).start();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启动线程对象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</a:t>
            </a:r>
            <a:r>
              <a:rPr lang="zh-CN" altLang="en-US" smtClean="0"/>
              <a:t>与</a:t>
            </a:r>
            <a:r>
              <a:rPr lang="en-US" smtClean="0"/>
              <a:t>Runnable</a:t>
            </a:r>
            <a:r>
              <a:rPr lang="zh-CN" altLang="en-US" smtClean="0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Thread</a:t>
            </a:r>
            <a:r>
              <a:rPr lang="zh-CN" altLang="en-US" smtClean="0"/>
              <a:t>类定义：</a:t>
            </a:r>
            <a:endParaRPr lang="en-US" altLang="zh-CN" smtClean="0"/>
          </a:p>
          <a:p>
            <a:pPr lvl="1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Thread </a:t>
            </a:r>
            <a:r>
              <a:rPr lang="en-US" b="1" smtClean="0"/>
              <a:t>extends</a:t>
            </a:r>
            <a:r>
              <a:rPr lang="en-US" smtClean="0"/>
              <a:t> Object </a:t>
            </a:r>
            <a:r>
              <a:rPr lang="en-US" b="1" smtClean="0"/>
              <a:t>implements</a:t>
            </a:r>
            <a:r>
              <a:rPr lang="en-US" smtClean="0"/>
              <a:t> Runnable {}</a:t>
            </a:r>
            <a:endParaRPr lang="zh-CN" altLang="en-US"/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32"/>
            <a:ext cx="6572296" cy="272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并发访问设计</a:t>
            </a:r>
            <a:endParaRPr lang="zh-CN" altLang="en-US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14"/>
            <a:ext cx="844094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并发资源访问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Runnable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线程的主体类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5;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定义总票数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run()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线程的主体方法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次的卖票处理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0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有剩余票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卖票，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 = 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--);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MyThread </a:t>
                      </a:r>
                      <a:r>
                        <a:rPr lang="en-US" sz="11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定义资源对象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第一个线程启动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第二个线程启动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第三个线程启动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857502"/>
            <a:ext cx="43973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9665</TotalTime>
  <Words>374</Words>
  <Application>Microsoft Office PowerPoint</Application>
  <PresentationFormat>全屏显示(16:9)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第14章：多线程编程</vt:lpstr>
      <vt:lpstr>Java多线程实现</vt:lpstr>
      <vt:lpstr>范例：定义线程类</vt:lpstr>
      <vt:lpstr>Runnable</vt:lpstr>
      <vt:lpstr>范例：通过Runnable接口实现多线程</vt:lpstr>
      <vt:lpstr>范例：通过Lambda表达式定义线程方法体</vt:lpstr>
      <vt:lpstr>Thread与Runnable区别</vt:lpstr>
      <vt:lpstr>并发访问设计</vt:lpstr>
      <vt:lpstr>范例：并发资源访问</vt:lpstr>
      <vt:lpstr>Callable</vt:lpstr>
      <vt:lpstr>范例：定义线程主体类</vt:lpstr>
      <vt:lpstr>Callable与FutureTask</vt:lpstr>
      <vt:lpstr>FutureTask类的常用方法</vt:lpstr>
      <vt:lpstr>多线程运行状态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739</cp:revision>
  <dcterms:created xsi:type="dcterms:W3CDTF">2015-01-02T11:02:54Z</dcterms:created>
  <dcterms:modified xsi:type="dcterms:W3CDTF">2018-12-10T04:59:24Z</dcterms:modified>
</cp:coreProperties>
</file>