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14</a:t>
            </a:r>
            <a:r>
              <a:rPr lang="zh-CN" altLang="en-US" smtClean="0"/>
              <a:t>章：多线程编程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多线程常用操作方法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线程优先级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smtClean="0"/>
              <a:t>Java</a:t>
            </a:r>
            <a:r>
              <a:rPr lang="zh-CN" altLang="en-US" smtClean="0"/>
              <a:t>的线程操作中，所有的线程在运行前都会保持在就绪状态，那么此时，那个线程的优先级高，那个线程就有可能会先</a:t>
            </a:r>
            <a:r>
              <a:rPr lang="zh-CN" altLang="en-US" smtClean="0"/>
              <a:t>被</a:t>
            </a:r>
            <a:r>
              <a:rPr lang="zh-CN" altLang="en-US" smtClean="0"/>
              <a:t>执行</a:t>
            </a:r>
            <a:endParaRPr lang="zh-CN" altLang="en-US"/>
          </a:p>
        </p:txBody>
      </p:sp>
      <p:pic>
        <p:nvPicPr>
          <p:cNvPr id="24578" name="Picture 2" descr="09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1785932"/>
            <a:ext cx="3571900" cy="1236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4282" y="3143254"/>
          <a:ext cx="8715436" cy="1357320"/>
        </p:xfrm>
        <a:graphic>
          <a:graphicData uri="http://schemas.openxmlformats.org/drawingml/2006/table">
            <a:tbl>
              <a:tblPr/>
              <a:tblGrid>
                <a:gridCol w="493327"/>
                <a:gridCol w="3864391"/>
                <a:gridCol w="739990"/>
                <a:gridCol w="3617728"/>
              </a:tblGrid>
              <a:tr h="2262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b="1" kern="100">
                          <a:latin typeface="Times New Roman"/>
                          <a:ea typeface="宋体"/>
                          <a:cs typeface="Times New Roman"/>
                        </a:rPr>
                        <a:t>方法或常量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2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rgbClr val="353833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public static final int MAX_PRIORITY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Times New Roman"/>
                        </a:rPr>
                        <a:t>常量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Times New Roman"/>
                        </a:rPr>
                        <a:t>最高优先级，数值为</a:t>
                      </a:r>
                      <a:r>
                        <a:rPr lang="en-US" sz="900" kern="10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2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rgbClr val="353833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public static final int NORM_PRIORITY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Times New Roman"/>
                        </a:rPr>
                        <a:t>常量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Times New Roman"/>
                        </a:rPr>
                        <a:t>中等优先级，数值为</a:t>
                      </a:r>
                      <a:r>
                        <a:rPr lang="en-US" sz="9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2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rgbClr val="353833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public static final int MIN_PRIORITY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Times New Roman"/>
                        </a:rPr>
                        <a:t>常量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Times New Roman"/>
                        </a:rPr>
                        <a:t>最低优先级，数值为</a:t>
                      </a:r>
                      <a:r>
                        <a:rPr lang="en-US" sz="9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2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Times New Roman"/>
                          <a:ea typeface="宋体"/>
                          <a:cs typeface="Times New Roman"/>
                        </a:rPr>
                        <a:t>public final void setPriority(int newPriority)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Times New Roman"/>
                        </a:rPr>
                        <a:t>设置线程优先级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2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Times New Roman"/>
                          <a:ea typeface="宋体"/>
                          <a:cs typeface="Times New Roman"/>
                        </a:rPr>
                        <a:t>public final int getPriority()</a:t>
                      </a:r>
                      <a:r>
                        <a:rPr lang="zh-CN" sz="900" kern="100">
                          <a:latin typeface="Times New Roman"/>
                          <a:ea typeface="宋体"/>
                          <a:cs typeface="Times New Roman"/>
                        </a:rPr>
                        <a:t>；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Times New Roman"/>
                        </a:rPr>
                        <a:t>取得线程优先级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观察线程优先级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ThreadDemo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Runnable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run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()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-&gt;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线程类对象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10;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try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	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Thread.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sleep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(1000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暂缓执行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}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catch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(InterruptedException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.printStackTrace();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.println(Thread.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currentThread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().getName() 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执行。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Thread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threadA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run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线程对象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9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线程对象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Thread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threadB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run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线程对象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B</a:t>
                      </a:r>
                      <a:r>
                        <a:rPr lang="en-US" sz="9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线程对象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Thread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threadC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run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线程对象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9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线程对象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threadA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.setPriority(Thread.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MIN_PRIORITY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修改线程优先级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threadB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.setPriority(Thread.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MIN_PRIORITY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修改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线程</a:t>
                      </a:r>
                      <a:r>
                        <a:rPr lang="zh-CN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优先级</a:t>
                      </a:r>
                      <a:endParaRPr lang="zh-CN" sz="9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 smtClea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threadC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.setPriority(Thread.</a:t>
                      </a:r>
                      <a:r>
                        <a:rPr lang="en-US" sz="900" b="1" i="1" kern="0" smtClea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MAX_PRIORITY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修改线程优先级</a:t>
                      </a:r>
                      <a:endParaRPr lang="zh-CN" sz="9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threadA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.start();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线程启动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threadB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.start();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线程启动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threadC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.start();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线程启动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线程的命名和取得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571900"/>
        </p:xfrm>
        <a:graphic>
          <a:graphicData uri="http://schemas.openxmlformats.org/drawingml/2006/table">
            <a:tbl>
              <a:tblPr/>
              <a:tblGrid>
                <a:gridCol w="493327"/>
                <a:gridCol w="3864391"/>
                <a:gridCol w="739990"/>
                <a:gridCol w="3617728"/>
              </a:tblGrid>
              <a:tr h="7143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8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Thread(Runnable target, String name)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实例化线程对象，接收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Runnable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接口子类对象，同时设置线程名称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43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final void setName(String name)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设置线程名字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43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final String getName()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取得线程名字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观察线程的命名操作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643998" cy="3643338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MyThread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implements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Runnable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Times New Roman"/>
                        </a:rPr>
                        <a:t>@Override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run()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.println(Thread.</a:t>
                      </a:r>
                      <a:r>
                        <a:rPr lang="en-US" sz="14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currentThread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().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getName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当前线程名称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MyThread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MyThread();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线程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A"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).start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设置了线程的名字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).start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未设置线程名字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线程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B"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).start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设置了线程的名字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观察如下程序代码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MyThread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implements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Runnable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Times New Roman"/>
                        </a:rPr>
                        <a:t>@Override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run()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.println(Thread.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currentThread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().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getName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获取线程名称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MyThread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MyThread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线程类对象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线程对象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).start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设置了线程的名字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.run();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对象直接调用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run()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3000378"/>
            <a:ext cx="4152888" cy="1455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子线程处理复杂逻辑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643998" cy="3643338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"1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、执行操作任务一。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主线程执行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Thread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(()-&gt;{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子线程负责统计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 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Integer.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MAX_VALUE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++)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【模拟】执行耗时操作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Times New Roman"/>
                          <a:ea typeface="Consolas"/>
                          <a:cs typeface="Times New Roman"/>
                        </a:rPr>
                        <a:t> 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}).start(); 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"2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、执行操作任务二。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主线程执行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"N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、执行操作任务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。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主线程执行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线程休眠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643998" cy="914400"/>
        </p:xfrm>
        <a:graphic>
          <a:graphicData uri="http://schemas.openxmlformats.org/drawingml/2006/table">
            <a:tbl>
              <a:tblPr/>
              <a:tblGrid>
                <a:gridCol w="489283"/>
                <a:gridCol w="3364273"/>
                <a:gridCol w="642410"/>
                <a:gridCol w="4148032"/>
              </a:tblGrid>
              <a:tr h="1428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static void sleep​(long millis) throws InterruptedException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设置线程休眠的毫秒数，时间一到自动唤醒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static void sleep​(long millis, int nanos) throws InterruptedException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设置线程休眠的毫秒数与纳秒数，时间一到自动唤醒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4282" y="1857370"/>
          <a:ext cx="8643998" cy="2643206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26432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ThreadDemo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Runnable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run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()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-&gt;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Runnable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接口实例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10;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.println(Thread.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currentThread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().getName() 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x = 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try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	Thread.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sleep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(1000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暂缓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秒（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1000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毫秒）执行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}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catch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(InterruptedException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强制性异常处理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.printStackTrace();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 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5;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run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线程对象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 - 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).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start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启动线程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81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074" y="2643188"/>
            <a:ext cx="2568575" cy="182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线程中断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9"/>
          <a:ext cx="8643998" cy="571503"/>
        </p:xfrm>
        <a:graphic>
          <a:graphicData uri="http://schemas.openxmlformats.org/drawingml/2006/table">
            <a:tbl>
              <a:tblPr/>
              <a:tblGrid>
                <a:gridCol w="489283"/>
                <a:gridCol w="3832716"/>
                <a:gridCol w="733924"/>
                <a:gridCol w="3588075"/>
              </a:tblGrid>
              <a:tr h="1905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boolean isInterrupted​()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判断线程是否被中断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void interrupt​()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中断线程执行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4282" y="1500180"/>
          <a:ext cx="8643998" cy="3000396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0003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ThreadDemo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Thread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thread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Thread(() -&gt;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BEFORE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】准备睡觉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10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秒钟的时间，不要打扰我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try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Thread.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sleep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(10000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预计准备休眠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10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秒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FINISH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】睡醒了，开始工作和学习生活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catch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(InterruptedException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EXCEPTION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】睡觉被打扰了，坏脾气像火山爆发一样袭来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 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thread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.start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线程启动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Thread.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sleep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(1000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保证子线程先运行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秒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(!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thread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.isInterrupted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该线程中断？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INTERRUPT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】敲锣打鼓欢天喜地的路过你睡觉的地方！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		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thread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.interrupt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中断执行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1576" marR="61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线程强制执行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smtClean="0"/>
              <a:t>线程强制执行：</a:t>
            </a:r>
            <a:r>
              <a:rPr lang="en-US" sz="2000" smtClean="0"/>
              <a:t>public final void join​() throws InterruptedException</a:t>
            </a:r>
            <a:endParaRPr lang="zh-CN" altLang="en-US" sz="20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1285866"/>
          <a:ext cx="8715436" cy="3214710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2147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7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ThreadDemo { 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7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7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7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7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7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Thread </a:t>
                      </a:r>
                      <a:r>
                        <a:rPr lang="en-US" sz="7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mainThread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Thread.</a:t>
                      </a:r>
                      <a:r>
                        <a:rPr lang="en-US" sz="7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currentThread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7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7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获得主线程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Thread </a:t>
                      </a:r>
                      <a:r>
                        <a:rPr lang="en-US" sz="7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thread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7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Thread(() 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-&gt; </a:t>
                      </a:r>
                      <a:r>
                        <a:rPr lang="en-US" sz="7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endParaRPr lang="zh-CN" sz="8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7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7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7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7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700" kern="0" smtClea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7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 ; </a:t>
                      </a:r>
                      <a:r>
                        <a:rPr lang="en-US" sz="700" kern="0" smtClea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7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100 ; </a:t>
                      </a:r>
                      <a:r>
                        <a:rPr lang="en-US" sz="700" kern="0" smtClea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7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++) {</a:t>
                      </a:r>
                      <a:endParaRPr lang="zh-CN" sz="8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7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7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3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7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7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7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设置强制执行条件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	</a:t>
                      </a:r>
                      <a:r>
                        <a:rPr lang="en-US" sz="7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try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		</a:t>
                      </a:r>
                      <a:r>
                        <a:rPr lang="en-US" sz="7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mainThread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.join();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7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7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强制执行线程任务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	} </a:t>
                      </a:r>
                      <a:r>
                        <a:rPr lang="en-US" sz="7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catch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(InterruptedException </a:t>
                      </a:r>
                      <a:r>
                        <a:rPr lang="en-US" sz="7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		</a:t>
                      </a:r>
                      <a:r>
                        <a:rPr lang="en-US" sz="7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.printStackTrace();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	} 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7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try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	Thread.</a:t>
                      </a:r>
                      <a:r>
                        <a:rPr lang="en-US" sz="7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sleep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(100);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7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7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延缓执行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} </a:t>
                      </a:r>
                      <a:r>
                        <a:rPr lang="en-US" sz="7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catch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(InterruptedException </a:t>
                      </a:r>
                      <a:r>
                        <a:rPr lang="en-US" sz="7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	</a:t>
                      </a:r>
                      <a:r>
                        <a:rPr lang="en-US" sz="7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.printStackTrace();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System.</a:t>
                      </a:r>
                      <a:r>
                        <a:rPr lang="en-US" sz="7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.println(Thread.</a:t>
                      </a:r>
                      <a:r>
                        <a:rPr lang="en-US" sz="7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currentThread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().getName() + </a:t>
                      </a:r>
                      <a:r>
                        <a:rPr lang="en-US" sz="7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7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执行、</a:t>
                      </a:r>
                      <a:r>
                        <a:rPr lang="en-US" sz="7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x = "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7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},</a:t>
                      </a:r>
                      <a:r>
                        <a:rPr lang="en-US" sz="7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7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玩耍的线程</a:t>
                      </a:r>
                      <a:r>
                        <a:rPr lang="en-US" sz="7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7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thread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.start();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7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7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7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 ; </a:t>
                      </a:r>
                      <a:r>
                        <a:rPr lang="en-US" sz="7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100 ; </a:t>
                      </a:r>
                      <a:r>
                        <a:rPr lang="en-US" sz="7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</a:t>
                      </a:r>
                      <a:r>
                        <a:rPr lang="en-US" sz="7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7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7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主线程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Thread.</a:t>
                      </a:r>
                      <a:r>
                        <a:rPr lang="en-US" sz="7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sleep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(100);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7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7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7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【霸道的</a:t>
                      </a:r>
                      <a:r>
                        <a:rPr lang="en-US" sz="7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main</a:t>
                      </a:r>
                      <a:r>
                        <a:rPr lang="zh-CN" sz="7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线程】</a:t>
                      </a:r>
                      <a:r>
                        <a:rPr lang="en-US" sz="7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number = "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7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	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线程礼让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线程礼让：</a:t>
            </a:r>
            <a:r>
              <a:rPr lang="en-US" smtClean="0"/>
              <a:t>public static void yield​()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1357304"/>
          <a:ext cx="8715436" cy="3143272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1432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ThreadDemo { 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Thread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thread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Thread(() -&gt;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 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100 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++)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% 3 == 0)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	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Thread.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yield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线程礼让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YIELD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】线程礼让，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Thread.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currentThread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().getName());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try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Thread.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sleep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(100);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}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catch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(InterruptedException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900" kern="0" smtClea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.printStackTrace();}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.println(Thread.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currentThread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().getName() 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执行、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x = 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},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玩耍的线程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thread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.start();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 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100 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++)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Thread.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sleep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(100);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【霸道的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main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线程】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number = 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9591</TotalTime>
  <Words>370</Words>
  <Application>Microsoft Office PowerPoint</Application>
  <PresentationFormat>全屏显示(16:9)</PresentationFormat>
  <Paragraphs>233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第14章：多线程编程</vt:lpstr>
      <vt:lpstr>线程的命名和取得</vt:lpstr>
      <vt:lpstr>范例：观察线程的命名操作</vt:lpstr>
      <vt:lpstr>范例：观察如下程序代码</vt:lpstr>
      <vt:lpstr>范例：子线程处理复杂逻辑</vt:lpstr>
      <vt:lpstr>线程休眠</vt:lpstr>
      <vt:lpstr>线程中断</vt:lpstr>
      <vt:lpstr>范例：线程强制执行</vt:lpstr>
      <vt:lpstr>范例：线程礼让</vt:lpstr>
      <vt:lpstr>线程优先级</vt:lpstr>
      <vt:lpstr>范例：观察线程优先级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733</cp:revision>
  <dcterms:created xsi:type="dcterms:W3CDTF">2015-01-02T11:02:54Z</dcterms:created>
  <dcterms:modified xsi:type="dcterms:W3CDTF">2018-12-10T05:43:27Z</dcterms:modified>
</cp:coreProperties>
</file>