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2" r:id="rId4"/>
    <p:sldId id="263" r:id="rId5"/>
    <p:sldId id="264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324" autoAdjust="0"/>
    <p:restoredTop sz="91654" autoAdjust="0"/>
  </p:normalViewPr>
  <p:slideViewPr>
    <p:cSldViewPr>
      <p:cViewPr varScale="1">
        <p:scale>
          <a:sx n="108" d="100"/>
          <a:sy n="108" d="100"/>
        </p:scale>
        <p:origin x="-6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3156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cn.mldn.demo;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title ;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保存信息的标题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content ;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保存信息的内容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setTitle(String title)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.title = title;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setContent(String content)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.content = content;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getTitle()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title;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getContent()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content;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Producer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Runnable {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定义生产者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 msg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Producer(Message msg)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.msg = msg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0; x &lt; 50; x++) {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生产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次数据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(x % 2 == 0)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.msg.setTitle("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李兴华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 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title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Thread.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sleep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(100) 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延迟操作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(InterruptedException 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e.printStackTrace();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.msg.setContent("Java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讲师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 ;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.msg.setTitle("mldn") 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title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Thread.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sleep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(100)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(InterruptedException 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e.printStackTrace();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.msg.setContent("www.mldnjava.cn") ;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Consumer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Runnable {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定义消费者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 msg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Consumer (Message msg)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.msg = msg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0; x &lt; 50; x++) {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取走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次数据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Thread.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sleep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(100) ;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延迟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(InterruptedException 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e.printStackTrace();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.msg.getTitle() + " --&gt; " +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.msg.getContent());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ThreadDemo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main(String[] args)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Message msg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Message() 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对象，用于保存和取出数据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Thread(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Producer(msg)).start() 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启动生产者线程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Thread(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Consumer(msg)).start() 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取得消费者线程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D333-E956-431F-AB61-55C00916D5B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cn.mldn.demo;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title 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保存信息的标题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content 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保存信息的内容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synchronized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set(String title, String content)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.title = title;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Thread.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sleep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(200);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(InterruptedException 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e.printStackTrace();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.content = content;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synchronized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get()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Thread.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sleep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(InterruptedException 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e.printStackTrace();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.title + " --&gt; " +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.content;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// setter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略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Producer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Runnable {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定义生产者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 msg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Producer(Message msg)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.msg = msg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0; x &lt; 50; x++) {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生产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次数据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(x % 2 == 0)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.msg.set("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李兴华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","Java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讲师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 ;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设置属性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.msg.set("mldn","www.mldnjava.cn") ;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设置属性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Consumer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Runnable {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定义消费者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 msg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Consumer (Message msg)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.msg = msg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0; x &lt; 50; x++) {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取走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次数据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.msg.get()); 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取得属性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ThreadDemo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main(String[] args)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Message msg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Message() 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对象，用于保存和取出数据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Thread(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Producer(msg)).start() 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启动生产者线程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Thread(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Consumer(msg)).start() 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取得消费者线程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D333-E956-431F-AB61-55C00916D5B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title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content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flag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; 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表示生产或消费的形式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// flag = true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：允许生产，但是不允许消费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// flag = false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：允许消费，不允许生产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synchronized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set(String title,String content)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.flag ==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无法进行生产，等待被消费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.wait();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(InterruptedException 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e.printStackTrace();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.title = title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Thread.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sleep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(InterruptedException 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e.printStackTrace();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.content = content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.flag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; 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已经生产过了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.notify(); 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唤醒等待的线程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synchronized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get()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.flag ==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还未生产，需要等待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.wait();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(InterruptedException 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e.printStackTrace();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Thread.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sleep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(InterruptedException 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e.printStackTrace();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.title + "  -  " +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.content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不管如何都要执行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.flag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; 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继续生产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.notify(); 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唤醒等待线程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D333-E956-431F-AB61-55C00916D5B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14</a:t>
            </a:r>
            <a:r>
              <a:rPr lang="zh-CN" altLang="en-US" smtClean="0"/>
              <a:t>章：多线程编程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综合案例：生产者与消费者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生产者与消费者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在多线程操作中有一个经典的案例程序 </a:t>
            </a:r>
            <a:r>
              <a:rPr lang="en-US" altLang="zh-CN" smtClean="0"/>
              <a:t>—— </a:t>
            </a:r>
            <a:r>
              <a:rPr lang="zh-CN" altLang="en-US" smtClean="0"/>
              <a:t>生产者和消费者问题，生产者不断生产，消费者不断取走生产者生产</a:t>
            </a:r>
            <a:r>
              <a:rPr lang="zh-CN" altLang="en-US" smtClean="0"/>
              <a:t>的</a:t>
            </a:r>
            <a:r>
              <a:rPr lang="zh-CN" altLang="en-US" smtClean="0"/>
              <a:t>产品</a:t>
            </a:r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785932"/>
            <a:ext cx="454321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图片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2285998"/>
            <a:ext cx="4101863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解决数据同步问题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数据同步的问题只能够通过同步代码块或同步方法完成，在本程序中，生产者和消费者代表着不同的线程对象，所以此时的同步操作应该设置在</a:t>
            </a:r>
            <a:r>
              <a:rPr lang="en-US" smtClean="0"/>
              <a:t>Message</a:t>
            </a:r>
            <a:r>
              <a:rPr lang="zh-CN" altLang="en-US" smtClean="0"/>
              <a:t>类之中，可以将</a:t>
            </a:r>
            <a:r>
              <a:rPr lang="en-US" smtClean="0"/>
              <a:t>title</a:t>
            </a:r>
            <a:r>
              <a:rPr lang="zh-CN" altLang="en-US" smtClean="0"/>
              <a:t>与</a:t>
            </a:r>
            <a:r>
              <a:rPr lang="en-US" smtClean="0"/>
              <a:t>content</a:t>
            </a:r>
            <a:r>
              <a:rPr lang="zh-CN" altLang="en-US" smtClean="0"/>
              <a:t>属性设置定义为单独同步方法。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</a:t>
            </a:r>
            <a:r>
              <a:rPr lang="zh-CN" altLang="en-US" smtClean="0"/>
              <a:t>类对多线程的支持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928676"/>
          <a:ext cx="8572560" cy="1928826"/>
        </p:xfrm>
        <a:graphic>
          <a:graphicData uri="http://schemas.openxmlformats.org/drawingml/2006/table">
            <a:tbl>
              <a:tblPr/>
              <a:tblGrid>
                <a:gridCol w="485239"/>
                <a:gridCol w="3801041"/>
                <a:gridCol w="727859"/>
                <a:gridCol w="3558421"/>
              </a:tblGrid>
              <a:tr h="241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final void wait() throws InterruptedException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线程的等待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2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final void wait​(long timeout) throws InterruptedException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设置线程等待毫秒数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2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final void wait​(long timeout, int nanos) throws InterruptedException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设置线程等待毫秒数和纳秒数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final void notify()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唤醒第一个等待线程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final void notifyAll()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唤醒全部等待线程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生产者消费者等待与唤醒处理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57238"/>
            <a:ext cx="4392488" cy="3586720"/>
          </a:xfrm>
        </p:spPr>
        <p:txBody>
          <a:bodyPr/>
          <a:lstStyle/>
          <a:p>
            <a:r>
              <a:rPr lang="zh-CN" altLang="en-US" smtClean="0"/>
              <a:t>生产者操作</a:t>
            </a:r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0" y="913856"/>
            <a:ext cx="4392488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消费者操作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1506" name="Picture 2" descr="0910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428741"/>
            <a:ext cx="3714776" cy="3026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 descr="0910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1428741"/>
            <a:ext cx="3714776" cy="3069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9586</TotalTime>
  <Words>219</Words>
  <Application>Microsoft Office PowerPoint</Application>
  <PresentationFormat>全屏显示(16:9)</PresentationFormat>
  <Paragraphs>209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第14章：多线程编程</vt:lpstr>
      <vt:lpstr>生产者与消费者</vt:lpstr>
      <vt:lpstr>解决数据同步问题</vt:lpstr>
      <vt:lpstr>Object类对多线程的支持</vt:lpstr>
      <vt:lpstr>生产者消费者等待与唤醒处理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731</cp:revision>
  <dcterms:created xsi:type="dcterms:W3CDTF">2015-01-02T11:02:54Z</dcterms:created>
  <dcterms:modified xsi:type="dcterms:W3CDTF">2018-12-10T05:54:47Z</dcterms:modified>
</cp:coreProperties>
</file>