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优雅的停止线程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被废弃的线程生命周期控制方法：</a:t>
            </a:r>
            <a:endParaRPr lang="en-US" altLang="zh-CN" smtClean="0"/>
          </a:p>
          <a:p>
            <a:pPr lvl="1"/>
            <a:r>
              <a:rPr lang="zh-CN" altLang="en-US" smtClean="0"/>
              <a:t>停止</a:t>
            </a:r>
            <a:r>
              <a:rPr lang="zh-CN" altLang="en-US" smtClean="0"/>
              <a:t>多线程：</a:t>
            </a:r>
            <a:r>
              <a:rPr lang="en-US" smtClean="0"/>
              <a:t>public void stop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挂起线程：</a:t>
            </a:r>
            <a:r>
              <a:rPr lang="en-US" smtClean="0"/>
              <a:t>public final void suspend</a:t>
            </a:r>
            <a:r>
              <a:rPr lang="en-US" smtClean="0"/>
              <a:t>​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恢复挂起的线程执行：</a:t>
            </a:r>
            <a:r>
              <a:rPr lang="en-US" smtClean="0"/>
              <a:t>public final void resume​()</a:t>
            </a:r>
            <a:r>
              <a:rPr lang="zh-CN" altLang="en-US" smtClean="0"/>
              <a:t>；</a:t>
            </a:r>
            <a:endParaRPr lang="zh-CN" altLang="en-US"/>
          </a:p>
        </p:txBody>
      </p:sp>
      <p:pic>
        <p:nvPicPr>
          <p:cNvPr id="1027" name="Picture 3" descr="09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428874"/>
            <a:ext cx="4357718" cy="19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柔和的停止线程运行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线程停止标记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新的线程对象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判断标记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(50);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正在运行、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执行线程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(200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运行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毫秒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停止线程，修改执行标记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多线程完整运行状态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56" y="1000114"/>
            <a:ext cx="861892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71</Words>
  <Application>Microsoft Office PowerPoint</Application>
  <PresentationFormat>全屏显示(16:9)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第14章：多线程编程</vt:lpstr>
      <vt:lpstr>线程生命周期</vt:lpstr>
      <vt:lpstr>范例：柔和的停止线程运行</vt:lpstr>
      <vt:lpstr>多线程完整运行状态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2018-12-10T05:59:06Z</dcterms:modified>
</cp:coreProperties>
</file>