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14</a:t>
            </a:r>
            <a:r>
              <a:rPr lang="zh-CN" altLang="en-US" smtClean="0"/>
              <a:t>章：多线程编程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后台守护线程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守护线程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中的线程分为两类：用户线程、守护线程。守护线程（</a:t>
            </a:r>
            <a:r>
              <a:rPr lang="en-US" smtClean="0"/>
              <a:t>Daemon</a:t>
            </a:r>
            <a:r>
              <a:rPr lang="zh-CN" altLang="en-US" smtClean="0"/>
              <a:t>）是一种运行在后台的线程服务线程，当用户线程存在时守护线程也可以同时存在，如果用户线程全部消失（程序执行完毕，</a:t>
            </a:r>
            <a:r>
              <a:rPr lang="en-US" smtClean="0"/>
              <a:t>JVM</a:t>
            </a:r>
            <a:r>
              <a:rPr lang="zh-CN" altLang="en-US" smtClean="0"/>
              <a:t>进程结束）时守护线程也会</a:t>
            </a:r>
            <a:r>
              <a:rPr lang="zh-CN" altLang="en-US" smtClean="0"/>
              <a:t>消失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守护线程操作方法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2857502"/>
          <a:ext cx="8715436" cy="1643073"/>
        </p:xfrm>
        <a:graphic>
          <a:graphicData uri="http://schemas.openxmlformats.org/drawingml/2006/table">
            <a:tbl>
              <a:tblPr/>
              <a:tblGrid>
                <a:gridCol w="493327"/>
                <a:gridCol w="3864391"/>
                <a:gridCol w="739990"/>
                <a:gridCol w="3617728"/>
              </a:tblGrid>
              <a:tr h="547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void setDaemon​(boolean on)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设置为守护线程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boolean isDaemon​()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判断是否为守护线程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使用守护线程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44" y="857238"/>
          <a:ext cx="8858312" cy="3714776"/>
        </p:xfrm>
        <a:graphic>
          <a:graphicData uri="http://schemas.openxmlformats.org/drawingml/2006/table">
            <a:tbl>
              <a:tblPr/>
              <a:tblGrid>
                <a:gridCol w="8858312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userThread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-&gt;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2;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(InterruptedException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正在运行、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用户线程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完成核心的业务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daemonThread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-&gt;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Integer.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MAX_VALUE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(InterruptedException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.println(Thread.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正在运行、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守护线程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完成核心的业务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daemonThread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.setDaemon(</a:t>
                      </a:r>
                      <a:r>
                        <a:rPr lang="en-US" sz="9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设置为守护线程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userThread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启动用户线程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daemonThread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守护</a:t>
                      </a:r>
                      <a:r>
                        <a:rPr lang="zh-CN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103" marR="521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123</Words>
  <Application>Microsoft Office PowerPoint</Application>
  <PresentationFormat>全屏显示(16:9)</PresentationFormat>
  <Paragraphs>45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第14章：多线程编程</vt:lpstr>
      <vt:lpstr>守护线程</vt:lpstr>
      <vt:lpstr>范例：使用守护线程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2018-12-10T06:00:57Z</dcterms:modified>
</cp:coreProperties>
</file>