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14</a:t>
            </a:r>
            <a:r>
              <a:rPr lang="zh-CN" altLang="en-US" smtClean="0"/>
              <a:t>章：多线程编程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volatile</a:t>
            </a:r>
            <a:r>
              <a:rPr lang="zh-CN" altLang="en-US" smtClean="0"/>
              <a:t>关键字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普通变量使用流程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857238"/>
            <a:ext cx="5929354" cy="350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volatile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volatile</a:t>
            </a:r>
            <a:r>
              <a:rPr lang="zh-CN" altLang="en-US" smtClean="0"/>
              <a:t>可以直接进行原始变量操作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357304"/>
          <a:ext cx="8715436" cy="321471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2147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Runnable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volatile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u="sng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ticket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3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直接内存操作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run()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synchronized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同步处理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ticket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&gt; 0)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endParaRPr lang="zh-CN" sz="8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Thread.</a:t>
                      </a:r>
                      <a:r>
                        <a:rPr lang="en-US" sz="800" i="1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sleep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(100);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延迟模拟</a:t>
                      </a:r>
                      <a:endParaRPr lang="zh-CN" sz="8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(InterruptedException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.printStackTrace();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.println(Thread.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 + 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	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卖票处理，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ticket = 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ticket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--);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MyThread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MyThread();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售票员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A"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).start();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售票员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).start();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售票员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C"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).start();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28</Words>
  <Application>Microsoft Office PowerPoint</Application>
  <PresentationFormat>全屏显示(16:9)</PresentationFormat>
  <Paragraphs>31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第14章：多线程编程</vt:lpstr>
      <vt:lpstr>普通变量使用流程</vt:lpstr>
      <vt:lpstr>volatile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2018-12-10T06:02:23Z</dcterms:modified>
</cp:coreProperties>
</file>