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61" r:id="rId3"/>
    <p:sldId id="262" r:id="rId4"/>
    <p:sldId id="263" r:id="rId5"/>
    <p:sldId id="264" r:id="rId6"/>
    <p:sldId id="265" r:id="rId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324" autoAdjust="0"/>
    <p:restoredTop sz="87570" autoAdjust="0"/>
  </p:normalViewPr>
  <p:slideViewPr>
    <p:cSldViewPr>
      <p:cViewPr varScale="1">
        <p:scale>
          <a:sx n="119" d="100"/>
          <a:sy n="119" d="100"/>
        </p:scale>
        <p:origin x="-348" y="-90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E6515-34FF-4A53-9B23-04DDFDAD3187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1D333-E956-431F-AB61-55C00916D5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3"/>
            <a:ext cx="9144000" cy="5140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8" y="2410127"/>
            <a:ext cx="6423781" cy="87703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83762" y="3285156"/>
            <a:ext cx="6423820" cy="696607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876256" y="41559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讲师：李兴华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07504" y="142858"/>
            <a:ext cx="8928992" cy="444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9512" y="214297"/>
            <a:ext cx="8784976" cy="642942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857238"/>
            <a:ext cx="8784976" cy="35867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15</a:t>
            </a:r>
            <a:r>
              <a:rPr lang="zh-CN" altLang="en-US" smtClean="0"/>
              <a:t>章：常用类库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StringBuffer</a:t>
            </a:r>
            <a:r>
              <a:rPr lang="zh-CN" altLang="en-US" smtClean="0"/>
              <a:t>类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StringBuffer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StringBuffer</a:t>
            </a:r>
            <a:r>
              <a:rPr lang="zh-CN" altLang="en-US" smtClean="0"/>
              <a:t>是一个可以修改的字符串类。</a:t>
            </a:r>
            <a:endParaRPr lang="en-US" altLang="zh-CN" smtClean="0"/>
          </a:p>
          <a:p>
            <a:r>
              <a:rPr lang="en-US" smtClean="0"/>
              <a:t>StringBuffer</a:t>
            </a:r>
            <a:r>
              <a:rPr lang="zh-CN" altLang="en-US" smtClean="0"/>
              <a:t>类</a:t>
            </a:r>
            <a:r>
              <a:rPr lang="zh-CN" altLang="en-US" smtClean="0"/>
              <a:t>常用</a:t>
            </a:r>
            <a:r>
              <a:rPr lang="zh-CN" altLang="en-US" smtClean="0"/>
              <a:t>方法：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1785932"/>
          <a:ext cx="8715436" cy="2643207"/>
        </p:xfrm>
        <a:graphic>
          <a:graphicData uri="http://schemas.openxmlformats.org/drawingml/2006/table">
            <a:tbl>
              <a:tblPr/>
              <a:tblGrid>
                <a:gridCol w="493327"/>
                <a:gridCol w="3864391"/>
                <a:gridCol w="739990"/>
                <a:gridCol w="3617728"/>
              </a:tblGrid>
              <a:tr h="3776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/>
                          <a:ea typeface="宋体"/>
                          <a:cs typeface="Times New Roman"/>
                        </a:rPr>
                        <a:t>No.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方法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描述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76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StringBuffer​()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构造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创建一个空的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StringBuffer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对象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76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StringBuffer​(String str)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构造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将接收到的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String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内容变为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StringBuffer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内容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76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StringBuffer append​(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数据类型 变量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内容连接，等价于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String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中的“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+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”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76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StringBuffer insert​(int offset, 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数据类型 变量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在指定索引位置处插入数据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76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5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StringBuffer delete​(int start, int end)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删除指定索引范围之内的数据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76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6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StringBuffer reverse​()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内容反转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修改</a:t>
            </a:r>
            <a:r>
              <a:rPr lang="en-US" smtClean="0"/>
              <a:t>StringBuffer</a:t>
            </a:r>
            <a:r>
              <a:rPr lang="zh-CN" altLang="en-US" smtClean="0"/>
              <a:t>内容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715436" cy="3643338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JavaAPIDemo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main(String[]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StringBuffer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buf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StringBuffer(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www</a:t>
                      </a:r>
                      <a:r>
                        <a:rPr lang="en-US" sz="12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."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实例化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StringBuffer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change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buf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修改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StringBuffer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内容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buf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.toString() 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将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StringBuffer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变为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String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输出最终数据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change(StringBuffer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temp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temp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.append(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"mldn"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).append(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".cn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 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修改内容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插入数据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928676"/>
          <a:ext cx="8572560" cy="3429024"/>
        </p:xfrm>
        <a:graphic>
          <a:graphicData uri="http://schemas.openxmlformats.org/drawingml/2006/table">
            <a:tbl>
              <a:tblPr/>
              <a:tblGrid>
                <a:gridCol w="8572560"/>
              </a:tblGrid>
              <a:tr h="342902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JavaAPIDemo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main(String[]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StringBuffer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buf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StringBuffer();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buf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.append(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".cn"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).insert(0, 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"www."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).insert(4, 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"mldn"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buf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删除指定范围中的内容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715436" cy="3643338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JavaAPIDemo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main(String[]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StringBuffer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buf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StringBuffer();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buf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.append(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"Hello World !"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).delete(6, 12).insert(6, 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"MLDN"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buf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字符串反转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928676"/>
          <a:ext cx="8715436" cy="3571900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5719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JavaAPIDemo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main(String[]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StringBuffer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buf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StringBuffer();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buf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.append(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"www.mldn.cn"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buf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.reverse());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200" b="1" smtClean="0"/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9595</TotalTime>
  <Words>179</Words>
  <Application>Microsoft Office PowerPoint</Application>
  <PresentationFormat>全屏显示(16:9)</PresentationFormat>
  <Paragraphs>73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第15章：常用类库</vt:lpstr>
      <vt:lpstr>StringBuffer</vt:lpstr>
      <vt:lpstr>范例：修改StringBuffer内容</vt:lpstr>
      <vt:lpstr>范例：插入数据</vt:lpstr>
      <vt:lpstr>范例：删除指定范围中的内容</vt:lpstr>
      <vt:lpstr>范例：字符串反转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pc</cp:lastModifiedBy>
  <cp:revision>727</cp:revision>
  <dcterms:created xsi:type="dcterms:W3CDTF">2015-01-02T11:02:54Z</dcterms:created>
  <dcterms:modified xsi:type="dcterms:W3CDTF">2018-12-10T06:20:01Z</dcterms:modified>
</cp:coreProperties>
</file>