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CharSequence</a:t>
            </a:r>
            <a:r>
              <a:rPr lang="zh-CN" altLang="en-US" smtClean="0"/>
              <a:t>接口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CharSequence</a:t>
            </a:r>
            <a:r>
              <a:rPr lang="zh-CN" altLang="en-US" smtClean="0"/>
              <a:t>及其子类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CharSequence</a:t>
            </a:r>
            <a:r>
              <a:rPr lang="zh-CN" altLang="en-US" smtClean="0"/>
              <a:t>是从</a:t>
            </a:r>
            <a:r>
              <a:rPr lang="en-US" smtClean="0"/>
              <a:t>JDK 1.4</a:t>
            </a:r>
            <a:r>
              <a:rPr lang="zh-CN" altLang="en-US" smtClean="0"/>
              <a:t>开始提供的一个描述字符串标准的接口，常见的子类有三个：</a:t>
            </a:r>
            <a:r>
              <a:rPr lang="en-US" smtClean="0"/>
              <a:t>String</a:t>
            </a:r>
            <a:r>
              <a:rPr lang="zh-CN" altLang="en-US" smtClean="0"/>
              <a:t>、</a:t>
            </a:r>
            <a:r>
              <a:rPr lang="en-US" smtClean="0"/>
              <a:t>StringBuffer</a:t>
            </a:r>
            <a:r>
              <a:rPr lang="zh-CN" altLang="en-US" smtClean="0"/>
              <a:t>、</a:t>
            </a:r>
            <a:r>
              <a:rPr lang="en-US" smtClean="0"/>
              <a:t>StringBuilder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84"/>
            <a:ext cx="6429420" cy="243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CharSequence</a:t>
            </a:r>
            <a:r>
              <a:rPr lang="zh-CN" altLang="en-US" smtClean="0"/>
              <a:t>接口方法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731520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739990"/>
                <a:gridCol w="361772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char charAt​(int index)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获取指定索引字符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length​()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获取字符串长度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CharSequence subSequence​(int start, int end)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截取部分字符串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1857370"/>
          <a:ext cx="8715436" cy="250033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50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CharSequence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子类实例向父接口转型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CharSequence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.subSequence(4, 8);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截取部分子字符串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96</Words>
  <Application>Microsoft Office PowerPoint</Application>
  <PresentationFormat>全屏显示(16:9)</PresentationFormat>
  <Paragraphs>29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第15章：常用类库</vt:lpstr>
      <vt:lpstr>CharSequence及其子类</vt:lpstr>
      <vt:lpstr>CharSequence接口方法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2018-12-10T06:21:27Z</dcterms:modified>
</cp:coreProperties>
</file>