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15</a:t>
            </a:r>
            <a:r>
              <a:rPr lang="zh-CN" altLang="en-US" smtClean="0"/>
              <a:t>章：常用类库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Runtime</a:t>
            </a:r>
            <a:r>
              <a:rPr lang="zh-CN" altLang="en-US" smtClean="0"/>
              <a:t>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Runtime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Runtime</a:t>
            </a:r>
            <a:r>
              <a:rPr lang="zh-CN" altLang="en-US" smtClean="0"/>
              <a:t>描述的是运行时的状态，在每一个</a:t>
            </a:r>
            <a:r>
              <a:rPr lang="en-US" smtClean="0"/>
              <a:t>JVM</a:t>
            </a:r>
            <a:r>
              <a:rPr lang="zh-CN" altLang="en-US" smtClean="0"/>
              <a:t>进程之中都会提供唯一的一个</a:t>
            </a:r>
            <a:r>
              <a:rPr lang="en-US" smtClean="0"/>
              <a:t>Runtime</a:t>
            </a:r>
            <a:r>
              <a:rPr lang="zh-CN" altLang="en-US" smtClean="0"/>
              <a:t>类实例化对象，开发者可以通过</a:t>
            </a:r>
            <a:r>
              <a:rPr lang="en-US" smtClean="0"/>
              <a:t>Runtime</a:t>
            </a:r>
            <a:r>
              <a:rPr lang="zh-CN" altLang="en-US" smtClean="0"/>
              <a:t>类对象获取与</a:t>
            </a:r>
            <a:r>
              <a:rPr lang="en-US" smtClean="0"/>
              <a:t>JVM</a:t>
            </a:r>
            <a:r>
              <a:rPr lang="zh-CN" altLang="en-US" smtClean="0"/>
              <a:t>有关的运行时状态</a:t>
            </a:r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071684"/>
            <a:ext cx="6929486" cy="2318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Runtime</a:t>
            </a:r>
            <a:r>
              <a:rPr lang="zh-CN" altLang="en-US" smtClean="0"/>
              <a:t>类常用方法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2357453"/>
        </p:xfrm>
        <a:graphic>
          <a:graphicData uri="http://schemas.openxmlformats.org/drawingml/2006/table">
            <a:tbl>
              <a:tblPr/>
              <a:tblGrid>
                <a:gridCol w="493327"/>
                <a:gridCol w="3864391"/>
                <a:gridCol w="739990"/>
                <a:gridCol w="3617728"/>
              </a:tblGrid>
              <a:tr h="336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static Runtime getRuntime()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取得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Runtime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类的实例化对象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int availableProcessors​()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获取可用的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CPU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处理器数量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long maxMemory()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取得最大可用内存量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long totalMemory()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取得总共可用内存量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long freeMemory()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取得空闲内存量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void gc()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运行垃圾收集器，释放垃圾空间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获取本机的</a:t>
            </a:r>
            <a:r>
              <a:rPr lang="en-US" smtClean="0"/>
              <a:t>CPU</a:t>
            </a:r>
            <a:r>
              <a:rPr lang="zh-CN" altLang="en-US" smtClean="0"/>
              <a:t>处理器数量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500462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5004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Runtime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runtime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Runtime.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getRuntime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Runtime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runtime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.availableProcessors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获取处理器数量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获取主机内存信息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Runtime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runtime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Runtime.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getRuntime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获取实例化对象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"MAX_MEMORY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runtime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.maxMemory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获取最大可用内存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"TOTAL_MEMORY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runtime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.totalMemory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获取可用内存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"FREE_MEMORY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runtime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.freeMemory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获取空闲内存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</a:t>
            </a:r>
            <a:r>
              <a:rPr lang="en-US" smtClean="0"/>
              <a:t>GC</a:t>
            </a:r>
            <a:r>
              <a:rPr lang="zh-CN" altLang="en-US" smtClean="0"/>
              <a:t>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args)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Runtime runtime = Runtime.getRuntime(); 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获取实例化对象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System.out.println(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TOTAL_MEMORY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runtime.totalMemory());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获取可用内存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System.out.println(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FREE_MEMORY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runtime.freeMemory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获取空闲内存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str =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x = 0; x &lt; 3000; x++)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str += x; 											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产生垃圾空间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System.out.println(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TOTAL_MEMORY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runtime.totalMemory());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获取可用内存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System.out.println(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FREE_MEMORY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runtime.freeMemory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获取空闲内存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runtime.gc(); 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内存释放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System.out.println(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TOTAL_MEMORY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runtime.totalMemory());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获取可用内存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System.out.println(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FREE_MEMORY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runtime.freeMemory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获取空闲内存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172</Words>
  <Application>Microsoft Office PowerPoint</Application>
  <PresentationFormat>全屏显示(16:9)</PresentationFormat>
  <Paragraphs>69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第15章：常用类库</vt:lpstr>
      <vt:lpstr>Runtime</vt:lpstr>
      <vt:lpstr>Runtime类常用方法</vt:lpstr>
      <vt:lpstr>范例：获取本机的CPU处理器数量</vt:lpstr>
      <vt:lpstr>范例：获取主机内存信息</vt:lpstr>
      <vt:lpstr>范例：观察GC操作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728</cp:revision>
  <dcterms:created xsi:type="dcterms:W3CDTF">2015-01-02T11:02:54Z</dcterms:created>
  <dcterms:modified xsi:type="dcterms:W3CDTF">2018-12-10T06:27:56Z</dcterms:modified>
</cp:coreProperties>
</file>