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System</a:t>
            </a:r>
            <a:r>
              <a:rPr lang="zh-CN" altLang="en-US" smtClean="0"/>
              <a:t>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</a:t>
            </a:r>
            <a:r>
              <a:rPr lang="zh-CN" altLang="en-US" smtClean="0"/>
              <a:t>是一个系统类，其最为主要的功能是进行信息</a:t>
            </a:r>
            <a:r>
              <a:rPr lang="zh-CN" altLang="en-US" smtClean="0"/>
              <a:t>的</a:t>
            </a:r>
            <a:r>
              <a:rPr lang="zh-CN" altLang="en-US" smtClean="0"/>
              <a:t>打印输出</a:t>
            </a:r>
            <a:endParaRPr lang="en-US" altLang="zh-CN" smtClean="0"/>
          </a:p>
          <a:p>
            <a:r>
              <a:rPr lang="en-US" smtClean="0"/>
              <a:t>System</a:t>
            </a:r>
            <a:r>
              <a:rPr lang="zh-CN" altLang="en-US" smtClean="0"/>
              <a:t>类</a:t>
            </a:r>
            <a:r>
              <a:rPr lang="zh-CN" altLang="en-US" smtClean="0"/>
              <a:t>常用</a:t>
            </a:r>
            <a:r>
              <a:rPr lang="zh-CN" altLang="en-US" smtClean="0"/>
              <a:t>方法：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2143122"/>
          <a:ext cx="8715436" cy="2143140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739990"/>
                <a:gridCol w="3617728"/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void arraycopy(Object src, int srcPos, Object dest, int destPos, int length)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数组拷贝操作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long currentTimeMillis()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取得当前的日期时间，以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型数据返回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void gc()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统计操作所花费的时间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currentTimeMillis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取得开始时间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30000;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产生垃圾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currentTimeMillis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取得结束时间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花费的时间：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"ms."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102</Words>
  <Application>Microsoft Office PowerPoint</Application>
  <PresentationFormat>全屏显示(16:9)</PresentationFormat>
  <Paragraphs>34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第15章：常用类库</vt:lpstr>
      <vt:lpstr>System</vt:lpstr>
      <vt:lpstr>范例：统计操作所花费的时间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2018-12-10T06:29:29Z</dcterms:modified>
</cp:coreProperties>
</file>