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Cleaner</a:t>
            </a:r>
            <a:r>
              <a:rPr lang="zh-CN" altLang="en-US" smtClean="0"/>
              <a:t>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对象生命周期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中对象的整个生命周期大致可以分为</a:t>
            </a:r>
            <a:r>
              <a:rPr lang="en-US" smtClean="0"/>
              <a:t>7</a:t>
            </a:r>
            <a:r>
              <a:rPr lang="zh-CN" altLang="en-US" smtClean="0"/>
              <a:t>个阶段：创建阶段（</a:t>
            </a:r>
            <a:r>
              <a:rPr lang="en-US" smtClean="0"/>
              <a:t>Creation</a:t>
            </a:r>
            <a:r>
              <a:rPr lang="zh-CN" altLang="en-US" smtClean="0"/>
              <a:t>）、应用阶段（</a:t>
            </a:r>
            <a:r>
              <a:rPr lang="en-US" smtClean="0"/>
              <a:t>Using</a:t>
            </a:r>
            <a:r>
              <a:rPr lang="zh-CN" altLang="en-US" smtClean="0"/>
              <a:t>）、不可视阶段（</a:t>
            </a:r>
            <a:r>
              <a:rPr lang="en-US" smtClean="0"/>
              <a:t>Invisible</a:t>
            </a:r>
            <a:r>
              <a:rPr lang="zh-CN" altLang="en-US" smtClean="0"/>
              <a:t>）、不可到达阶段（</a:t>
            </a:r>
            <a:r>
              <a:rPr lang="en-US" smtClean="0"/>
              <a:t>Unreachable</a:t>
            </a:r>
            <a:r>
              <a:rPr lang="zh-CN" altLang="en-US" smtClean="0"/>
              <a:t>）、可收集阶段（</a:t>
            </a:r>
            <a:r>
              <a:rPr lang="en-US" smtClean="0"/>
              <a:t>Collected</a:t>
            </a:r>
            <a:r>
              <a:rPr lang="zh-CN" altLang="en-US" smtClean="0"/>
              <a:t>）、终结阶段（</a:t>
            </a:r>
            <a:r>
              <a:rPr lang="en-US" smtClean="0"/>
              <a:t>Finalized</a:t>
            </a:r>
            <a:r>
              <a:rPr lang="zh-CN" altLang="en-US" smtClean="0"/>
              <a:t>）与释放阶段（</a:t>
            </a:r>
            <a:r>
              <a:rPr lang="en-US" smtClean="0"/>
              <a:t>Free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en-US" smtClean="0"/>
              <a:t>Cleaner</a:t>
            </a:r>
            <a:r>
              <a:rPr lang="zh-CN" altLang="en-US" smtClean="0"/>
              <a:t>释放资源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86874" cy="3779520"/>
        </p:xfrm>
        <a:graphic>
          <a:graphicData uri="http://schemas.openxmlformats.org/drawingml/2006/table">
            <a:tbl>
              <a:tblPr/>
              <a:tblGrid>
                <a:gridCol w="8786874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java.lang.ref.Cleaner;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Runnable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Member()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326CC"/>
                          </a:solidFill>
                          <a:latin typeface="Menlo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Menlo"/>
                        </a:rPr>
                        <a:t>【构造方法】电闪雷鸣，一个优秀的人才诞生了！</a:t>
                      </a:r>
                      <a:r>
                        <a:rPr lang="en-US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777777"/>
                          </a:solidFill>
                          <a:latin typeface="Menlo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run() {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清除线程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326CC"/>
                          </a:solidFill>
                          <a:latin typeface="Menlo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Menlo"/>
                        </a:rPr>
                        <a:t>【对象回收】大家的终点是一样的，一路走好。</a:t>
                      </a:r>
                      <a:r>
                        <a:rPr lang="en-US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MemberCleaning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AutoCloseable { </a:t>
                      </a:r>
                      <a:r>
                        <a:rPr lang="en-US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实现清除的处理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Cleaner </a:t>
                      </a:r>
                      <a:r>
                        <a:rPr lang="en-US" sz="800" b="1" i="1" kern="0">
                          <a:solidFill>
                            <a:srgbClr val="0326CC"/>
                          </a:solidFill>
                          <a:latin typeface="Menlo"/>
                          <a:ea typeface="宋体"/>
                          <a:cs typeface="Times New Roman"/>
                        </a:rPr>
                        <a:t>cleaner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= Cleaner.</a:t>
                      </a:r>
                      <a:r>
                        <a:rPr lang="en-US" sz="800" i="1" kern="0">
                          <a:latin typeface="Menlo"/>
                          <a:ea typeface="宋体"/>
                          <a:cs typeface="Times New Roman"/>
                        </a:rPr>
                        <a:t>create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创建一个清除处理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Cleaner.Cleanable </a:t>
                      </a:r>
                      <a:r>
                        <a:rPr lang="en-US" sz="800" kern="0">
                          <a:solidFill>
                            <a:srgbClr val="0326CC"/>
                          </a:solidFill>
                          <a:latin typeface="Menlo"/>
                          <a:ea typeface="宋体"/>
                          <a:cs typeface="Times New Roman"/>
                        </a:rPr>
                        <a:t>cleanable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MemberCleaning(Member </a:t>
                      </a:r>
                      <a:r>
                        <a:rPr lang="en-US" sz="800" kern="0">
                          <a:solidFill>
                            <a:srgbClr val="7E504F"/>
                          </a:solidFill>
                          <a:latin typeface="Menlo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注册待清除对象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    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326CC"/>
                          </a:solidFill>
                          <a:latin typeface="Menlo"/>
                          <a:ea typeface="宋体"/>
                          <a:cs typeface="Times New Roman"/>
                        </a:rPr>
                        <a:t>cleanable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i="1" kern="0">
                          <a:solidFill>
                            <a:srgbClr val="0326CC"/>
                          </a:solidFill>
                          <a:latin typeface="Menlo"/>
                          <a:ea typeface="宋体"/>
                          <a:cs typeface="Times New Roman"/>
                        </a:rPr>
                        <a:t>cleaner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.register(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kern="0">
                          <a:solidFill>
                            <a:srgbClr val="7E504F"/>
                          </a:solidFill>
                          <a:latin typeface="Menlo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注册使用的对象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777777"/>
                          </a:solidFill>
                          <a:latin typeface="Menlo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close()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Exception </a:t>
                      </a:r>
                      <a:r>
                        <a:rPr lang="en-US" sz="800" kern="0" smtClean="0">
                          <a:latin typeface="Menlo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自动关闭并释放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326CC"/>
                          </a:solidFill>
                          <a:latin typeface="Menlo"/>
                          <a:ea typeface="宋体"/>
                          <a:cs typeface="Times New Roman"/>
                        </a:rPr>
                        <a:t>cleanable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.clean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启动清理线程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7E504F"/>
                          </a:solidFill>
                          <a:latin typeface="Menlo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800" kern="0">
                          <a:solidFill>
                            <a:srgbClr val="7E504F"/>
                          </a:solidFill>
                          <a:latin typeface="Menlo"/>
                          <a:ea typeface="宋体"/>
                          <a:cs typeface="Times New Roman"/>
                        </a:rPr>
                        <a:t>mem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Member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latin typeface="Menlo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实例化对象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i="1" kern="0">
                          <a:latin typeface="Menlo"/>
                          <a:ea typeface="宋体"/>
                          <a:cs typeface="Times New Roman"/>
                        </a:rPr>
                        <a:t>gc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手工进行</a:t>
                      </a:r>
                      <a:r>
                        <a:rPr lang="en-US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GC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调用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(MemberCleaning </a:t>
                      </a:r>
                      <a:r>
                        <a:rPr lang="en-US" sz="800" kern="0">
                          <a:solidFill>
                            <a:srgbClr val="7E504F"/>
                          </a:solidFill>
                          <a:latin typeface="Menlo"/>
                          <a:ea typeface="宋体"/>
                          <a:cs typeface="Times New Roman"/>
                        </a:rPr>
                        <a:t>mc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MemberCleaning(</a:t>
                      </a:r>
                      <a:r>
                        <a:rPr lang="en-US" sz="800" kern="0">
                          <a:solidFill>
                            <a:srgbClr val="7E504F"/>
                          </a:solidFill>
                          <a:latin typeface="Menlo"/>
                          <a:ea typeface="宋体"/>
                          <a:cs typeface="Times New Roman"/>
                        </a:rPr>
                        <a:t>mem</a:t>
                      </a:r>
                      <a:r>
                        <a:rPr lang="en-US" sz="800" kern="0" smtClean="0">
                          <a:latin typeface="Menlo"/>
                          <a:ea typeface="宋体"/>
                          <a:cs typeface="Times New Roman"/>
                        </a:rPr>
                        <a:t>)){</a:t>
                      </a:r>
                      <a:r>
                        <a:rPr lang="en-US" sz="800" kern="0" smtClea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中间可以执行一些相关的代码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931A68"/>
                          </a:solidFill>
                          <a:latin typeface="Menlo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 (Exception </a:t>
                      </a:r>
                      <a:r>
                        <a:rPr lang="en-US" sz="800" kern="0">
                          <a:solidFill>
                            <a:srgbClr val="7E504F"/>
                          </a:solidFill>
                          <a:latin typeface="Menlo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) {}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326CC"/>
                          </a:solidFill>
                          <a:latin typeface="Menlo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Menlo"/>
                        </a:rPr>
                        <a:t>太阳照常升起，地球照样转动，一代更比一代强！</a:t>
                      </a:r>
                      <a:r>
                        <a:rPr lang="en-US" sz="800" kern="0">
                          <a:solidFill>
                            <a:srgbClr val="3933FF"/>
                          </a:solidFill>
                          <a:latin typeface="Menlo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Menlo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4E9072"/>
                          </a:solidFill>
                          <a:latin typeface="Menlo"/>
                          <a:ea typeface="宋体"/>
                          <a:cs typeface="Menlo"/>
                        </a:rPr>
                        <a:t>不受影响继续执行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Menlo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5156" marR="45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85</Words>
  <Application>Microsoft Office PowerPoint</Application>
  <PresentationFormat>全屏显示(16:9)</PresentationFormat>
  <Paragraphs>36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第15章：常用类库</vt:lpstr>
      <vt:lpstr>Java对象生命周期</vt:lpstr>
      <vt:lpstr>范例：Cleaner释放资源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2018-12-10T06:39:39Z</dcterms:modified>
</cp:coreProperties>
</file>