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61" r:id="rId3"/>
    <p:sldId id="262" r:id="rId4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5303"/>
    <a:srgbClr val="A50021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1324" autoAdjust="0"/>
    <p:restoredTop sz="87570" autoAdjust="0"/>
  </p:normalViewPr>
  <p:slideViewPr>
    <p:cSldViewPr>
      <p:cViewPr varScale="1">
        <p:scale>
          <a:sx n="119" d="100"/>
          <a:sy n="119" d="100"/>
        </p:scale>
        <p:origin x="-348" y="-90"/>
      </p:cViewPr>
      <p:guideLst>
        <p:guide orient="horz" pos="162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A6ABE-2D51-4291-BA63-CB3E88FEE2B0}" type="datetimeFigureOut">
              <a:rPr lang="zh-CN" altLang="en-US" smtClean="0"/>
              <a:pPr/>
              <a:t>2018/12/10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536C3-CEE5-4FD1-B3BA-97652B149A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8E6515-34FF-4A53-9B23-04DDFDAD3187}" type="datetimeFigureOut">
              <a:rPr lang="zh-CN" altLang="en-US" smtClean="0"/>
              <a:pPr/>
              <a:t>2018/12/10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1D333-E956-431F-AB61-55C00916D5B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33"/>
            <a:ext cx="9144000" cy="51409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83768" y="2410127"/>
            <a:ext cx="6423781" cy="877035"/>
          </a:xfrm>
          <a:noFill/>
          <a:ln>
            <a:noFill/>
          </a:ln>
        </p:spPr>
        <p:txBody>
          <a:bodyPr>
            <a:noAutofit/>
          </a:bodyPr>
          <a:lstStyle>
            <a:lvl1pPr algn="l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83762" y="3285156"/>
            <a:ext cx="6423820" cy="696607"/>
          </a:xfrm>
          <a:noFill/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876256" y="415592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讲师：李兴华</a:t>
            </a:r>
            <a:endParaRPr lang="zh-CN" altLang="en-US" sz="24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099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107504" y="142858"/>
            <a:ext cx="8928992" cy="4445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79512" y="214297"/>
            <a:ext cx="8784976" cy="642942"/>
          </a:xfrm>
          <a:prstGeom prst="rect">
            <a:avLst/>
          </a:prstGeom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9512" y="857238"/>
            <a:ext cx="8784976" cy="35867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>
              <a:lumMod val="95000"/>
              <a:lumOff val="5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Ø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r>
              <a:rPr lang="en-US" altLang="zh-CN" smtClean="0"/>
              <a:t>15</a:t>
            </a:r>
            <a:r>
              <a:rPr lang="zh-CN" altLang="en-US" smtClean="0"/>
              <a:t>章：常用类库</a:t>
            </a:r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mtClean="0"/>
              <a:t>Math</a:t>
            </a:r>
            <a:r>
              <a:rPr lang="zh-CN" altLang="en-US" smtClean="0"/>
              <a:t>数学计算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使用</a:t>
            </a:r>
            <a:r>
              <a:rPr lang="en-US" smtClean="0"/>
              <a:t>Math</a:t>
            </a:r>
            <a:r>
              <a:rPr lang="zh-CN" altLang="en-US" smtClean="0"/>
              <a:t>类进行数学计算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857238"/>
          <a:ext cx="8715436" cy="3643338"/>
        </p:xfrm>
        <a:graphic>
          <a:graphicData uri="http://schemas.openxmlformats.org/drawingml/2006/table">
            <a:tbl>
              <a:tblPr/>
              <a:tblGrid>
                <a:gridCol w="8715436"/>
              </a:tblGrid>
              <a:tr h="364333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package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cn.mldn.demo;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JavaAPIDemo {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main(String[] 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throws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Exception {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1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.println(Math.</a:t>
                      </a:r>
                      <a:r>
                        <a:rPr lang="en-US" sz="11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abs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(-10.1)); 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1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绝对值：</a:t>
                      </a:r>
                      <a:r>
                        <a:rPr lang="en-US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10.1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1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.println(Math.</a:t>
                      </a:r>
                      <a:r>
                        <a:rPr lang="en-US" sz="11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max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(10.2, 20.3)); 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1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获取最大值：</a:t>
                      </a:r>
                      <a:r>
                        <a:rPr lang="en-US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20.3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1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.println(Math.</a:t>
                      </a:r>
                      <a:r>
                        <a:rPr lang="en-US" sz="11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log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(5)); 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1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对数：</a:t>
                      </a:r>
                      <a:r>
                        <a:rPr lang="en-US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1.6094379124341003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1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.println(Math.</a:t>
                      </a:r>
                      <a:r>
                        <a:rPr lang="en-US" sz="11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round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(15.1)); 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1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四舍五入：</a:t>
                      </a:r>
                      <a:r>
                        <a:rPr lang="en-US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15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1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.println(Math.</a:t>
                      </a:r>
                      <a:r>
                        <a:rPr lang="en-US" sz="11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round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(-15.5)); 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1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四舍五入：</a:t>
                      </a:r>
                      <a:r>
                        <a:rPr lang="en-US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-15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1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.println(Math.</a:t>
                      </a:r>
                      <a:r>
                        <a:rPr lang="en-US" sz="11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round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(-15.51)); 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1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四舍五入：</a:t>
                      </a:r>
                      <a:r>
                        <a:rPr lang="en-US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-16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1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.println(Math.</a:t>
                      </a:r>
                      <a:r>
                        <a:rPr lang="en-US" sz="11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pow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(10.2, 20.2)); 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1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乘方：</a:t>
                      </a:r>
                      <a:r>
                        <a:rPr lang="en-US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2.364413713591828E20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自定义四舍五入工具类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857238"/>
          <a:ext cx="8715436" cy="3643338"/>
        </p:xfrm>
        <a:graphic>
          <a:graphicData uri="http://schemas.openxmlformats.org/drawingml/2006/table">
            <a:tbl>
              <a:tblPr/>
              <a:tblGrid>
                <a:gridCol w="8715436"/>
              </a:tblGrid>
              <a:tr h="364333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package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cn.mldn.demo;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/**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 * </a:t>
                      </a:r>
                      <a:r>
                        <a:rPr lang="zh-CN" sz="105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Consolas"/>
                        </a:rPr>
                        <a:t>主要是进行数学计算，并且提供的全部都是</a:t>
                      </a:r>
                      <a:r>
                        <a:rPr lang="en-US" sz="105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zh-CN" sz="105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Consolas"/>
                        </a:rPr>
                        <a:t>方法，该类没有提供属性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 * </a:t>
                      </a:r>
                      <a:r>
                        <a:rPr lang="en-US" sz="1050" b="1" kern="0">
                          <a:solidFill>
                            <a:srgbClr val="7F9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@author</a:t>
                      </a:r>
                      <a:r>
                        <a:rPr lang="en-US" sz="105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zh-CN" sz="105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Consolas"/>
                        </a:rPr>
                        <a:t>李兴华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 */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MathUtil {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5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private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MathUtil() {} ;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5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05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构造方法私有化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5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/**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	 * </a:t>
                      </a:r>
                      <a:r>
                        <a:rPr lang="zh-CN" sz="105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Consolas"/>
                        </a:rPr>
                        <a:t>进行准确位数的四舍五入处理操作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	 * </a:t>
                      </a:r>
                      <a:r>
                        <a:rPr lang="en-US" sz="1050" b="1" kern="0">
                          <a:solidFill>
                            <a:srgbClr val="7F9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@param</a:t>
                      </a:r>
                      <a:r>
                        <a:rPr lang="en-US" sz="105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 num </a:t>
                      </a:r>
                      <a:r>
                        <a:rPr lang="zh-CN" sz="105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Consolas"/>
                        </a:rPr>
                        <a:t>要进行四舍五入计算的数字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	 * </a:t>
                      </a:r>
                      <a:r>
                        <a:rPr lang="en-US" sz="1050" b="1" kern="0">
                          <a:solidFill>
                            <a:srgbClr val="7F9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@param</a:t>
                      </a:r>
                      <a:r>
                        <a:rPr lang="en-US" sz="105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 scale </a:t>
                      </a:r>
                      <a:r>
                        <a:rPr lang="zh-CN" sz="105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Consolas"/>
                        </a:rPr>
                        <a:t>保留的小数位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	 * </a:t>
                      </a:r>
                      <a:r>
                        <a:rPr lang="en-US" sz="1050" b="1" kern="0">
                          <a:solidFill>
                            <a:srgbClr val="7F9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@return</a:t>
                      </a:r>
                      <a:r>
                        <a:rPr lang="en-US" sz="105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zh-CN" sz="105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Consolas"/>
                        </a:rPr>
                        <a:t>四舍五入处理后的结果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	 */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5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5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5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double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round(</a:t>
                      </a:r>
                      <a:r>
                        <a:rPr lang="en-US" sz="105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double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5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num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,</a:t>
                      </a:r>
                      <a:r>
                        <a:rPr lang="en-US" sz="105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5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scale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{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05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return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Math.</a:t>
                      </a:r>
                      <a:r>
                        <a:rPr lang="en-US" sz="105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round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05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num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* Math.</a:t>
                      </a:r>
                      <a:r>
                        <a:rPr lang="en-US" sz="105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pow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(10.0, </a:t>
                      </a:r>
                      <a:r>
                        <a:rPr lang="en-US" sz="105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scale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)) / Math.</a:t>
                      </a:r>
                      <a:r>
                        <a:rPr lang="en-US" sz="105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pow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(10.0, </a:t>
                      </a:r>
                      <a:r>
                        <a:rPr lang="en-US" sz="105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scale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;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 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5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JavaAPIDemo {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5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5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5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main(String[] </a:t>
                      </a:r>
                      <a:r>
                        <a:rPr lang="en-US" sz="105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</a:t>
                      </a:r>
                      <a:r>
                        <a:rPr lang="en-US" sz="105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throws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Exception {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05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.println(MathUtil.</a:t>
                      </a:r>
                      <a:r>
                        <a:rPr lang="en-US" sz="105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round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(7.45234789023480234890,3));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sz="1200" b="1" smtClean="0"/>
        </a:defPPr>
      </a:lstStyle>
      <a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9584</TotalTime>
  <Words>67</Words>
  <Application>Microsoft Office PowerPoint</Application>
  <PresentationFormat>全屏显示(16:9)</PresentationFormat>
  <Paragraphs>38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第15章：常用类库</vt:lpstr>
      <vt:lpstr>范例：使用Math类进行数学计算</vt:lpstr>
      <vt:lpstr>范例：自定义四舍五入工具类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SOIL.FISH</dc:creator>
  <cp:lastModifiedBy>pc</cp:lastModifiedBy>
  <cp:revision>728</cp:revision>
  <dcterms:created xsi:type="dcterms:W3CDTF">2015-01-02T11:02:54Z</dcterms:created>
  <dcterms:modified xsi:type="dcterms:W3CDTF">2018-12-10T06:42:36Z</dcterms:modified>
</cp:coreProperties>
</file>