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15</a:t>
            </a:r>
            <a:r>
              <a:rPr lang="zh-CN" altLang="en-US" smtClean="0"/>
              <a:t>章：常用类库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大数字处理类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大数字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smtClean="0"/>
              <a:t>当一个数字非常大的时候，是无法使用基本类型接收的，在早期开发中如果碰到大数字的时候往往会使用</a:t>
            </a:r>
            <a:r>
              <a:rPr lang="fr-FR" sz="1800" smtClean="0"/>
              <a:t>String</a:t>
            </a:r>
            <a:r>
              <a:rPr lang="zh-CN" altLang="en-US" sz="1800" smtClean="0"/>
              <a:t>类进行接收，之后采用拆分的方式进行计算。但是这一系列的操作过于繁琐，所以为了解决这样的难题在</a:t>
            </a:r>
            <a:r>
              <a:rPr lang="en-US" sz="1800" smtClean="0"/>
              <a:t>java.math</a:t>
            </a:r>
            <a:r>
              <a:rPr lang="zh-CN" altLang="en-US" sz="1800" smtClean="0"/>
              <a:t>包中提供了大数字的操作类：</a:t>
            </a:r>
            <a:r>
              <a:rPr lang="en-US" sz="1800" smtClean="0"/>
              <a:t>BigInteger</a:t>
            </a:r>
            <a:r>
              <a:rPr lang="zh-CN" altLang="en-US" sz="1800" smtClean="0"/>
              <a:t>（整数）、</a:t>
            </a:r>
            <a:r>
              <a:rPr lang="en-US" sz="1800" smtClean="0"/>
              <a:t>BigDecimal</a:t>
            </a:r>
            <a:r>
              <a:rPr lang="zh-CN" altLang="en-US" sz="1800" smtClean="0"/>
              <a:t>（浮点数），这两个类都是</a:t>
            </a:r>
            <a:r>
              <a:rPr lang="en-US" sz="1800" smtClean="0"/>
              <a:t>Number</a:t>
            </a:r>
            <a:r>
              <a:rPr lang="zh-CN" altLang="en-US" sz="1800" smtClean="0"/>
              <a:t>子类</a:t>
            </a:r>
            <a:endParaRPr lang="zh-CN" altLang="en-US" sz="180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2036366"/>
            <a:ext cx="5378456" cy="246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BigInteger</a:t>
            </a:r>
            <a:r>
              <a:rPr lang="zh-CN" altLang="en-US" smtClean="0"/>
              <a:t>类的常用方法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715437" cy="3500460"/>
        </p:xfrm>
        <a:graphic>
          <a:graphicData uri="http://schemas.openxmlformats.org/drawingml/2006/table">
            <a:tbl>
              <a:tblPr/>
              <a:tblGrid>
                <a:gridCol w="493327"/>
                <a:gridCol w="4298336"/>
                <a:gridCol w="647720"/>
                <a:gridCol w="3276054"/>
              </a:tblGrid>
              <a:tr h="350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BigInteger(String val)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将一个字符串变为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BigInteger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类型的数据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BigInteger add(BigInteger val)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加法计算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BigInteger subtract(BigInteger val)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减法计算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BigInteger multiply(BigInteger val)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乘法计算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BigInteger divide(BigInteger val)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除法计算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BigInteger max(BigInteger val)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返回两个大数字中的最大值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BigInteger min(BigInteger val)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返回两个大数字中的最小值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0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BigInteger[] divideAndRemainder(BigInteger val)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除法操作，数组的第一个元素为除法的商，第二个元素为除法的余数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BigDecimal</a:t>
            </a:r>
            <a:r>
              <a:rPr lang="zh-CN" altLang="en-US" smtClean="0"/>
              <a:t>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7" cy="3571900"/>
        </p:xfrm>
        <a:graphic>
          <a:graphicData uri="http://schemas.openxmlformats.org/drawingml/2006/table">
            <a:tbl>
              <a:tblPr/>
              <a:tblGrid>
                <a:gridCol w="493327"/>
                <a:gridCol w="4275497"/>
                <a:gridCol w="657769"/>
                <a:gridCol w="3288844"/>
              </a:tblGrid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BigDecimal(double val)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将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表示形式转换为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BigDecimal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BigDecimal(int val)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将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表示形式转换为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BigDecimal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BigDecimal(String val)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将字符串表示形式转换为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BigDecimal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BigDecimal add(BigDecimal augend)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加法计算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BigDecimal subtract(BigDecimal subtrahend)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减法计算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BigDecimal multiply(BigDecimal multiplicand)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乘法计算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BigDecimal divide(BigDecimal divisor)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除法计算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BigDecimal divide​(BigDecimal divisor, int scale, RoundingMode roundingMode)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除法计算设置保留小数位与进位模式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BigInteger</a:t>
            </a:r>
            <a:r>
              <a:rPr lang="zh-CN" altLang="en-US" smtClean="0"/>
              <a:t>实现四则运算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3643338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java.math.BigInteger;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BigInteger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bigA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BigInteger(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"6789321987"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BigInteger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bigB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BigInteger(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"13972"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加法操作：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bigA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bigB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减法操作：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bigA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.subtract(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bigB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乘法操作：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bigA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.multiply(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bigB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除法操作：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bigA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.divide(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bigB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BigInteger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bigA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.divideAndRemainder(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bigB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商：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[0] +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、余数：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[1]);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BigDecimal</a:t>
            </a:r>
            <a:r>
              <a:rPr lang="zh-CN" altLang="en-US" smtClean="0"/>
              <a:t>实现四舍五入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8808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java.math.BigDecimal;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java.math.RoundingMode;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MathUtil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MathUtil() {}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实现数据的四舍五入操作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11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@param</a:t>
                      </a:r>
                      <a:r>
                        <a:rPr lang="en-US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num </a:t>
                      </a:r>
                      <a:r>
                        <a:rPr lang="zh-CN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要进行四舍五入操作的数字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11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@param</a:t>
                      </a:r>
                      <a:r>
                        <a:rPr lang="en-US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scale </a:t>
                      </a:r>
                      <a:r>
                        <a:rPr lang="zh-CN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四舍五入保留的小数位数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11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@return</a:t>
                      </a:r>
                      <a:r>
                        <a:rPr lang="en-US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四舍五入处理后的结果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round(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scale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数字除以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1.0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还是数字本身，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divide()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方法保留制定位数的小数，并设置进位模式为向上进位（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HALF_UP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）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BigDecimal(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).divide(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BigDecimal(1.0),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scale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RoundingMode.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HALF_UP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).doubleValue();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 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.println(MathUtil.</a:t>
                      </a:r>
                      <a:r>
                        <a:rPr lang="en-US" sz="11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round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(19.6352, 2));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9586</TotalTime>
  <Words>359</Words>
  <Application>Microsoft Office PowerPoint</Application>
  <PresentationFormat>全屏显示(16:9)</PresentationFormat>
  <Paragraphs>116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第15章：常用类库</vt:lpstr>
      <vt:lpstr>大数字</vt:lpstr>
      <vt:lpstr>BigInteger类的常用方法</vt:lpstr>
      <vt:lpstr>BigDecimal常用方法</vt:lpstr>
      <vt:lpstr>范例：使用BigInteger实现四则运算</vt:lpstr>
      <vt:lpstr>范例：使用BigDecimal实现四舍五入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729</cp:revision>
  <dcterms:created xsi:type="dcterms:W3CDTF">2015-01-02T11:02:54Z</dcterms:created>
  <dcterms:modified xsi:type="dcterms:W3CDTF">2018-12-10T06:46:58Z</dcterms:modified>
</cp:coreProperties>
</file>