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Date</a:t>
            </a:r>
            <a:r>
              <a:rPr lang="zh-CN" altLang="en-US" smtClean="0"/>
              <a:t>日期处理类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中如果要想获得当前的日期时间可以直接通过</a:t>
            </a:r>
            <a:r>
              <a:rPr lang="en-US" smtClean="0"/>
              <a:t>java.util.Date</a:t>
            </a:r>
            <a:r>
              <a:rPr lang="zh-CN" altLang="en-US" smtClean="0"/>
              <a:t>类</a:t>
            </a:r>
            <a:r>
              <a:rPr lang="zh-CN" altLang="en-US" smtClean="0"/>
              <a:t>来</a:t>
            </a:r>
            <a:r>
              <a:rPr lang="zh-CN" altLang="en-US" smtClean="0"/>
              <a:t>实现</a:t>
            </a:r>
            <a:endParaRPr lang="en-US" altLang="zh-CN" smtClean="0"/>
          </a:p>
          <a:p>
            <a:r>
              <a:rPr lang="en-US" smtClean="0"/>
              <a:t>Date</a:t>
            </a:r>
            <a:r>
              <a:rPr lang="zh-CN" altLang="en-US" smtClean="0"/>
              <a:t>类</a:t>
            </a:r>
            <a:r>
              <a:rPr lang="zh-CN" altLang="en-US" smtClean="0"/>
              <a:t>常用</a:t>
            </a:r>
            <a:r>
              <a:rPr lang="zh-CN" altLang="en-US" smtClean="0"/>
              <a:t>方法：</a:t>
            </a:r>
            <a:endParaRPr lang="zh-CN" altLang="en-US" b="1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214560"/>
          <a:ext cx="8501122" cy="2000264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Date()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实例化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Date(long date)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将数字变为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类对象，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为日期时间数据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getTime()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将当前的日期时间变为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获取当前日期时间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简化异常处理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Date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Date();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Date</a:t>
            </a:r>
            <a:r>
              <a:rPr lang="zh-CN" altLang="en-US" smtClean="0"/>
              <a:t>与</a:t>
            </a:r>
            <a:r>
              <a:rPr lang="en-US" smtClean="0"/>
              <a:t>long</a:t>
            </a:r>
            <a:r>
              <a:rPr lang="zh-CN" altLang="en-US" smtClean="0"/>
              <a:t>之间转换处理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简化异常处理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.getTime()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获得当前时间戳数字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864000 * 1000 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天的秒数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</a:t>
            </a:r>
            <a:r>
              <a:rPr lang="zh-CN" altLang="en-US" smtClean="0"/>
              <a:t>与</a:t>
            </a:r>
            <a:r>
              <a:rPr lang="en-US" smtClean="0"/>
              <a:t>long</a:t>
            </a:r>
            <a:r>
              <a:rPr lang="zh-CN" altLang="en-US" smtClean="0"/>
              <a:t>之间转换处理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简化异常处理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Date()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.getTime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获得当前时间戳数字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864000 * 1000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10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天的秒数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129</Words>
  <Application>Microsoft Office PowerPoint</Application>
  <PresentationFormat>全屏显示(16:9)</PresentationFormat>
  <Paragraphs>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第15章：常用类库</vt:lpstr>
      <vt:lpstr>Date</vt:lpstr>
      <vt:lpstr>范例：获取当前日期时间</vt:lpstr>
      <vt:lpstr>范例：Date与long之间转换处理</vt:lpstr>
      <vt:lpstr>Date与long之间转换处理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2018-12-10T06:54:22Z</dcterms:modified>
</cp:coreProperties>
</file>