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SimpleDateFormat</a:t>
            </a:r>
            <a:r>
              <a:rPr lang="zh-CN" altLang="en-US" smtClean="0"/>
              <a:t>日期格式化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格式化类继承结构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java.util.Date</a:t>
            </a:r>
            <a:r>
              <a:rPr lang="zh-CN" altLang="en-US" smtClean="0"/>
              <a:t>类可以获得当前的日期时间数据，但是最终的数据显示格式并不方便阅读，那么此时就可以考虑对显示的结果进行格式化处理操作，而这一操作就需要通过</a:t>
            </a:r>
            <a:r>
              <a:rPr lang="en-US" smtClean="0"/>
              <a:t>java.text.SimpleDateFormat</a:t>
            </a:r>
            <a:r>
              <a:rPr lang="zh-CN" altLang="en-US" smtClean="0"/>
              <a:t>类</a:t>
            </a:r>
            <a:r>
              <a:rPr lang="zh-CN" altLang="en-US" smtClean="0"/>
              <a:t>完成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500312"/>
            <a:ext cx="452755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SimpleDateFormat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928676"/>
          <a:ext cx="8501122" cy="862967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SimpleDateFormat(String pattern)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传入日期时间标记实例化对象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String format(Date date)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将日期格式化为字符串数据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Date parse(String source) throws ParseException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将字符串格式化为日期数据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日期格式化模板标记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00464"/>
        </p:xfrm>
        <a:graphic>
          <a:graphicData uri="http://schemas.openxmlformats.org/drawingml/2006/table">
            <a:tbl>
              <a:tblPr/>
              <a:tblGrid>
                <a:gridCol w="489283"/>
                <a:gridCol w="1467849"/>
                <a:gridCol w="6686866"/>
              </a:tblGrid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标记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年，年份是四位数字，所以需要使用“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yyyy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”表示年。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年中的月份，月份是两位数字，所以需要使用“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MM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”表示月。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月中的天数，天数是两位数字，所以需要使用“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dd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”表示日。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一天中的小时数（</a:t>
                      </a:r>
                      <a:r>
                        <a:rPr lang="fr-FR" sz="1400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小时），小时是两位数字，使用“</a:t>
                      </a:r>
                      <a:r>
                        <a:rPr lang="fr-FR" sz="1400" kern="100">
                          <a:latin typeface="Times New Roman"/>
                          <a:ea typeface="宋体"/>
                          <a:cs typeface="Times New Roman"/>
                        </a:rPr>
                        <a:t>HH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”表示小时。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小时中的分钟数，分钟是两位数字，使用“</a:t>
                      </a:r>
                      <a:r>
                        <a:rPr lang="fr-FR" sz="1400" kern="100">
                          <a:latin typeface="Times New Roman"/>
                          <a:ea typeface="宋体"/>
                          <a:cs typeface="Times New Roman"/>
                        </a:rPr>
                        <a:t>mm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”表示分钟。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分钟中的秒数，秒是两位数字，使用“</a:t>
                      </a:r>
                      <a:r>
                        <a:rPr lang="fr-FR" sz="1400" kern="100">
                          <a:latin typeface="Times New Roman"/>
                          <a:ea typeface="宋体"/>
                          <a:cs typeface="Times New Roman"/>
                        </a:rPr>
                        <a:t>ss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”表示秒。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毫秒数，毫秒数字是三位数字，使用“</a:t>
                      </a:r>
                      <a:r>
                        <a:rPr lang="fr-FR" sz="1400" kern="100">
                          <a:latin typeface="Times New Roman"/>
                          <a:ea typeface="宋体"/>
                          <a:cs typeface="Times New Roman"/>
                        </a:rPr>
                        <a:t>SSS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”表示毫秒。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将日期格式化为字符串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java.text.SimpleDateFormat;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SimpleDateFormat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sdf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SimpleDateFormat(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"yyyy-MM-dd HH:mm:ss.SSS"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sdf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.format(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日期格式化为字符串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将字符串转为</a:t>
            </a:r>
            <a:r>
              <a:rPr lang="en-US" smtClean="0"/>
              <a:t>Date</a:t>
            </a:r>
            <a:r>
              <a:rPr lang="zh-CN" altLang="en-US" smtClean="0"/>
              <a:t>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java.text.SimpleDateFormat;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birthday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"2017-02-17 09:15:07.027"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字符串日期数据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SimpleDateFormat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sdf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SimpleDateFormat(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"yyyy-MM-dd HH:mm:ss.SSS"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sdf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.parse(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birthday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日期字符串格式化为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302</Words>
  <Application>Microsoft Office PowerPoint</Application>
  <PresentationFormat>全屏显示(16:9)</PresentationFormat>
  <Paragraphs>70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第15章：常用类库</vt:lpstr>
      <vt:lpstr>格式化类继承结构</vt:lpstr>
      <vt:lpstr>SimpleDateFormat类的常用方法</vt:lpstr>
      <vt:lpstr>日期格式化模板标记</vt:lpstr>
      <vt:lpstr>范例：将日期格式化为字符串</vt:lpstr>
      <vt:lpstr>范例：将字符串转为Date对象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2018-12-10T06:56:32Z</dcterms:modified>
</cp:coreProperties>
</file>