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正则表达式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14296"/>
            <a:ext cx="8784976" cy="714379"/>
          </a:xfrm>
        </p:spPr>
        <p:txBody>
          <a:bodyPr>
            <a:normAutofit fontScale="90000"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判断一个字符串是否由日期所组成，如果是由日期所组成则将其转为</a:t>
            </a:r>
            <a:r>
              <a:rPr lang="en-US" smtClean="0"/>
              <a:t>Date</a:t>
            </a:r>
            <a:r>
              <a:rPr lang="zh-CN" altLang="en-US" smtClean="0"/>
              <a:t>类型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000114"/>
          <a:ext cx="8643998" cy="3500462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java.text.SimpleDateFormat;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"1981-20-15"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要判断的数据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"\\d{4}-\\d{2}-\\d{2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}"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正则表达式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.matches(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格式匹配（无法判断数据）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SimpleDateFormat(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"yyyy-MM-dd"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).parse(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内容不是日期格式，无法转型。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判断电话号码格式是否正确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在本程序中电话号码的内容有如下三种</a:t>
            </a:r>
            <a:r>
              <a:rPr lang="zh-CN" altLang="en-US" smtClean="0"/>
              <a:t>类型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z="1400" smtClean="0"/>
              <a:t>电话号码类型一（</a:t>
            </a:r>
            <a:r>
              <a:rPr lang="en-US" sz="1400" smtClean="0"/>
              <a:t>7 ~ 8</a:t>
            </a:r>
            <a:r>
              <a:rPr lang="zh-CN" altLang="en-US" sz="1400" smtClean="0"/>
              <a:t>位数字）：</a:t>
            </a:r>
            <a:r>
              <a:rPr lang="en-US" sz="1400" smtClean="0"/>
              <a:t>51283346</a:t>
            </a:r>
            <a:r>
              <a:rPr lang="zh-CN" altLang="en-US" sz="1400" smtClean="0"/>
              <a:t>（判断正则：“</a:t>
            </a:r>
            <a:r>
              <a:rPr lang="en-US" sz="1400" smtClean="0"/>
              <a:t>\\d{7,8}</a:t>
            </a:r>
            <a:r>
              <a:rPr lang="zh-CN" altLang="en-US" sz="1400" smtClean="0"/>
              <a:t>”</a:t>
            </a:r>
            <a:r>
              <a:rPr lang="zh-CN" altLang="en-US" sz="1400" smtClean="0"/>
              <a:t>）</a:t>
            </a:r>
            <a:r>
              <a:rPr lang="zh-CN" altLang="en-US" sz="1400" smtClean="0"/>
              <a:t>；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电话号码类型二（在电话号码前追加区号）：</a:t>
            </a:r>
            <a:r>
              <a:rPr lang="en-US" sz="1400" smtClean="0"/>
              <a:t>01051283346</a:t>
            </a:r>
            <a:r>
              <a:rPr lang="zh-CN" altLang="en-US" sz="1400" smtClean="0"/>
              <a:t>（判断正则：“</a:t>
            </a:r>
            <a:r>
              <a:rPr lang="en-US" sz="1400" smtClean="0"/>
              <a:t>(\\d{3,4})?\\d{7,8}</a:t>
            </a:r>
            <a:r>
              <a:rPr lang="zh-CN" altLang="en-US" sz="1400" smtClean="0"/>
              <a:t>”</a:t>
            </a:r>
            <a:r>
              <a:rPr lang="zh-CN" altLang="en-US" sz="1400" smtClean="0"/>
              <a:t>）</a:t>
            </a:r>
            <a:r>
              <a:rPr lang="zh-CN" altLang="en-US" sz="1400" smtClean="0"/>
              <a:t>；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电话号码类型三（区号单独包裹）：</a:t>
            </a:r>
            <a:r>
              <a:rPr lang="en-US" sz="1400" smtClean="0"/>
              <a:t>(010)-51283346</a:t>
            </a:r>
            <a:r>
              <a:rPr lang="zh-CN" altLang="en-US" sz="1400" smtClean="0"/>
              <a:t>（判断正则：“</a:t>
            </a:r>
            <a:r>
              <a:rPr lang="en-US" sz="1400" smtClean="0"/>
              <a:t>((\\d{3,4})|(\\(\\d{3,4}\\)-))?\\d{7,8}</a:t>
            </a:r>
            <a:r>
              <a:rPr lang="zh-CN" altLang="en-US" sz="1400" smtClean="0"/>
              <a:t>”）；</a:t>
            </a:r>
            <a:endParaRPr lang="zh-CN" altLang="en-US" sz="14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2357436"/>
          <a:ext cx="8715436" cy="214314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1431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"(010)-51283346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要判断的数据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"((\\d{3,4})|(\\(\\d{3,4}\\)-))?\\d{7,8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}"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正则表达式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.matches(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正则匹配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验证</a:t>
            </a:r>
            <a:r>
              <a:rPr lang="en-US" smtClean="0"/>
              <a:t>Email</a:t>
            </a:r>
            <a:r>
              <a:rPr lang="zh-CN" altLang="en-US" smtClean="0"/>
              <a:t>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现在要求一个合格的</a:t>
            </a:r>
            <a:r>
              <a:rPr lang="en-US" smtClean="0"/>
              <a:t>Email</a:t>
            </a:r>
            <a:r>
              <a:rPr lang="zh-CN" altLang="en-US" smtClean="0"/>
              <a:t>地址的组成规则</a:t>
            </a:r>
            <a:r>
              <a:rPr lang="zh-CN" altLang="en-US" smtClean="0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z="1400" smtClean="0"/>
              <a:t>email</a:t>
            </a:r>
            <a:r>
              <a:rPr lang="zh-CN" altLang="en-US" sz="1400" smtClean="0"/>
              <a:t>的用户名可以由字母、数字、</a:t>
            </a:r>
            <a:r>
              <a:rPr lang="en-US" sz="1400" smtClean="0"/>
              <a:t>_</a:t>
            </a:r>
            <a:r>
              <a:rPr lang="zh-CN" altLang="en-US" sz="1400" smtClean="0"/>
              <a:t>所组成（不应该使用“</a:t>
            </a:r>
            <a:r>
              <a:rPr lang="en-US" sz="1400" smtClean="0"/>
              <a:t>_</a:t>
            </a:r>
            <a:r>
              <a:rPr lang="zh-CN" altLang="en-US" sz="1400" smtClean="0"/>
              <a:t>”开头</a:t>
            </a:r>
            <a:r>
              <a:rPr lang="zh-CN" altLang="en-US" sz="1400" smtClean="0"/>
              <a:t>）</a:t>
            </a:r>
            <a:r>
              <a:rPr lang="zh-CN" altLang="en-US" sz="1400" smtClean="0"/>
              <a:t>；</a:t>
            </a:r>
            <a:endParaRPr lang="en-US" altLang="zh-CN" sz="1400" smtClean="0"/>
          </a:p>
          <a:p>
            <a:pPr lvl="1"/>
            <a:r>
              <a:rPr lang="en-US" sz="1400" smtClean="0"/>
              <a:t>email</a:t>
            </a:r>
            <a:r>
              <a:rPr lang="zh-CN" altLang="en-US" sz="1400" smtClean="0"/>
              <a:t>的域名可以由字母、数字、</a:t>
            </a:r>
            <a:r>
              <a:rPr lang="en-US" sz="1400" smtClean="0"/>
              <a:t>_</a:t>
            </a:r>
            <a:r>
              <a:rPr lang="zh-CN" altLang="en-US" sz="1400" smtClean="0"/>
              <a:t>、</a:t>
            </a:r>
            <a:r>
              <a:rPr lang="en-US" sz="1400" smtClean="0"/>
              <a:t>-</a:t>
            </a:r>
            <a:r>
              <a:rPr lang="zh-CN" altLang="en-US" sz="1400" smtClean="0"/>
              <a:t>所</a:t>
            </a:r>
            <a:r>
              <a:rPr lang="zh-CN" altLang="en-US" sz="1400" smtClean="0"/>
              <a:t>组成</a:t>
            </a:r>
            <a:r>
              <a:rPr lang="zh-CN" altLang="en-US" sz="1400" smtClean="0"/>
              <a:t>；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域名的后缀必须是：</a:t>
            </a:r>
            <a:r>
              <a:rPr lang="en-US" sz="1400" smtClean="0"/>
              <a:t>.cn</a:t>
            </a:r>
            <a:r>
              <a:rPr lang="zh-CN" altLang="en-US" sz="1400" smtClean="0"/>
              <a:t>、</a:t>
            </a:r>
            <a:r>
              <a:rPr lang="en-US" sz="1400" smtClean="0"/>
              <a:t>.com</a:t>
            </a:r>
            <a:r>
              <a:rPr lang="zh-CN" altLang="en-US" sz="1400" smtClean="0"/>
              <a:t>、</a:t>
            </a:r>
            <a:r>
              <a:rPr lang="en-US" sz="1400" smtClean="0"/>
              <a:t>.net</a:t>
            </a:r>
            <a:r>
              <a:rPr lang="zh-CN" altLang="en-US" sz="1400" smtClean="0"/>
              <a:t>、</a:t>
            </a:r>
            <a:r>
              <a:rPr lang="en-US" sz="1400" smtClean="0"/>
              <a:t>.com.cn</a:t>
            </a:r>
            <a:r>
              <a:rPr lang="zh-CN" altLang="en-US" sz="1400" smtClean="0"/>
              <a:t>、</a:t>
            </a:r>
            <a:r>
              <a:rPr lang="en-US" sz="1400" smtClean="0"/>
              <a:t>.gov</a:t>
            </a:r>
            <a:r>
              <a:rPr lang="zh-CN" altLang="en-US" sz="1400" smtClean="0"/>
              <a:t>；</a:t>
            </a:r>
            <a:endParaRPr lang="zh-CN" altLang="en-US" sz="14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2071684"/>
          <a:ext cx="8715436" cy="242889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4288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"mldnjava888@mldn.cn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要判断的数据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"[a-zA-Z0-9]\\w+@\\w+\\.(cn|com|com.cn|net|gov)"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正则表达式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.matches(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正则匹配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5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443" y="3286130"/>
            <a:ext cx="6240585" cy="114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java.util.regex</a:t>
            </a:r>
            <a:r>
              <a:rPr lang="zh-CN" altLang="en-US" smtClean="0"/>
              <a:t>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Pattern</a:t>
            </a:r>
            <a:r>
              <a:rPr lang="zh-CN" altLang="en-US" smtClean="0"/>
              <a:t>类的</a:t>
            </a:r>
            <a:r>
              <a:rPr lang="zh-CN" altLang="en-US" smtClean="0"/>
              <a:t>常用</a:t>
            </a:r>
            <a:r>
              <a:rPr lang="zh-CN" altLang="en-US" smtClean="0"/>
              <a:t>方法：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smtClean="0"/>
              <a:t>Matcher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1357304"/>
          <a:ext cx="8572560" cy="1214448"/>
        </p:xfrm>
        <a:graphic>
          <a:graphicData uri="http://schemas.openxmlformats.org/drawingml/2006/table">
            <a:tbl>
              <a:tblPr/>
              <a:tblGrid>
                <a:gridCol w="485239"/>
                <a:gridCol w="4205407"/>
                <a:gridCol w="646986"/>
                <a:gridCol w="3234928"/>
              </a:tblGrid>
              <a:tr h="303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Pattern compile(String regex)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指定正则表达式规则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Matcher matcher(CharSequence input)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Matcher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类实例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String[] split(CharSequence input)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字符串拆分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20" y="3071816"/>
          <a:ext cx="8572560" cy="1357320"/>
        </p:xfrm>
        <a:graphic>
          <a:graphicData uri="http://schemas.openxmlformats.org/drawingml/2006/table">
            <a:tbl>
              <a:tblPr/>
              <a:tblGrid>
                <a:gridCol w="485239"/>
                <a:gridCol w="4205407"/>
                <a:gridCol w="646986"/>
                <a:gridCol w="3234928"/>
              </a:tblGrid>
              <a:tr h="271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matches()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执行验证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replaceAll(String replacement)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字符串替换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find()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是否有下一个匹配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group​(int group)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获取指定组编号的数据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Pattern</a:t>
            </a:r>
            <a:r>
              <a:rPr lang="zh-CN" altLang="en-US" smtClean="0"/>
              <a:t>类实现字符串拆分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java.util.regex.Pattern;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"mldn()lixinghua$()java&amp;*()#@Python"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要拆分的字符串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"[^a-zA-Z]+"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正则匹配标记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Pattern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Pattern.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compile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编译正则表达式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.split(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字符串拆分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循环输出拆分结果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Matcher</a:t>
            </a:r>
            <a:r>
              <a:rPr lang="zh-CN" altLang="en-US" smtClean="0"/>
              <a:t>类实现正则验证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java.util.regex.Matcher;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java.util.regex.Pattern;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101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要匹配的字符串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"\\d+"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正则匹配标记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Pattern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Pattern.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compile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编译正则表达式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Matcher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.matcher(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Matcher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.matches());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正则匹配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Matcher</a:t>
            </a:r>
            <a:r>
              <a:rPr lang="zh-CN" altLang="en-US" smtClean="0"/>
              <a:t>类实现字符串替换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java.util.regex.Matcher;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java.util.regex.Pattern;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"MLDN&amp;(*@#*(@##@*()Java"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要替换的原始数据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"[^a-zA-Z0-9]+"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正则表达式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Pattern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Pattern.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compile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编译正则表达式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Matcher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.matcher(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Matcher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.replaceAll(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字符串替换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Matcher</a:t>
            </a:r>
            <a:r>
              <a:rPr lang="zh-CN" altLang="en-US" smtClean="0"/>
              <a:t>类实现数据分组操作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java.util.regex.Matcher;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java.util.regex.Pattern;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定义一个语法，其中需要获取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“#{}”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标记中的内容，此时就必须进行分组匹配操作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"INSERT INTO dept(deptno,dname,loc) VALUES (#{deptno},#{dname},#{loc})"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"#\\{\\w+\\}"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正则表达式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Pattern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pat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Pattern.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compile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编译正则表达式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Matcher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pat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.matcher(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Matcher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.find())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是否有匹配成功的内容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获取每一个匹配的内容，并且将每一个内容中的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“#{}”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标记替换掉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.group(0).replaceAll(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"#|\\{|\\}"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正则表达式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正则表达式最早是从</a:t>
            </a:r>
            <a:r>
              <a:rPr lang="en-US" smtClean="0"/>
              <a:t>UNIX</a:t>
            </a:r>
            <a:r>
              <a:rPr lang="zh-CN" altLang="en-US" smtClean="0"/>
              <a:t>系统的工具组件中发展而来的，在</a:t>
            </a:r>
            <a:r>
              <a:rPr lang="en-US" smtClean="0"/>
              <a:t>JDK 1.4</a:t>
            </a:r>
            <a:r>
              <a:rPr lang="zh-CN" altLang="en-US" smtClean="0"/>
              <a:t>以前如果需要使用到正则表达式的相关定义则需要单独引入其它的</a:t>
            </a:r>
            <a:r>
              <a:rPr lang="en-US" smtClean="0"/>
              <a:t>*.jar</a:t>
            </a:r>
            <a:r>
              <a:rPr lang="zh-CN" altLang="en-US" smtClean="0"/>
              <a:t>文件，而从</a:t>
            </a:r>
            <a:r>
              <a:rPr lang="en-US" smtClean="0"/>
              <a:t>JDK 1.4</a:t>
            </a:r>
            <a:r>
              <a:rPr lang="zh-CN" altLang="en-US" smtClean="0"/>
              <a:t>之后，正则已经默认被</a:t>
            </a:r>
            <a:r>
              <a:rPr lang="en-US" smtClean="0"/>
              <a:t>JDK</a:t>
            </a:r>
            <a:r>
              <a:rPr lang="zh-CN" altLang="en-US" smtClean="0"/>
              <a:t>所支持，并且提供有</a:t>
            </a:r>
            <a:r>
              <a:rPr lang="en-US" smtClean="0"/>
              <a:t>java.util.regex</a:t>
            </a:r>
            <a:r>
              <a:rPr lang="zh-CN" altLang="en-US" smtClean="0"/>
              <a:t>开发包，同时针对于</a:t>
            </a:r>
            <a:r>
              <a:rPr lang="en-US" smtClean="0"/>
              <a:t>String</a:t>
            </a:r>
            <a:r>
              <a:rPr lang="zh-CN" altLang="en-US" smtClean="0"/>
              <a:t>类也进行了一些修改，使其可以有方法直接支持正则处理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使用正则表达式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3429024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429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123"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.matches(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"\\d+"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结构匹配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parseInt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字符串转为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数字计算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正则标记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1</a:t>
            </a:r>
            <a:r>
              <a:rPr lang="zh-CN" altLang="en-US" smtClean="0"/>
              <a:t>、字符</a:t>
            </a:r>
            <a:r>
              <a:rPr lang="zh-CN" altLang="en-US" smtClean="0"/>
              <a:t>：匹配单个字符</a:t>
            </a:r>
          </a:p>
          <a:p>
            <a:pPr lvl="1"/>
            <a:r>
              <a:rPr lang="en-US" smtClean="0"/>
              <a:t>a</a:t>
            </a:r>
            <a:r>
              <a:rPr lang="zh-CN" altLang="en-US" smtClean="0"/>
              <a:t>：表示匹配字母</a:t>
            </a:r>
            <a:r>
              <a:rPr lang="en-US" smtClean="0"/>
              <a:t>a</a:t>
            </a:r>
            <a:r>
              <a:rPr lang="zh-CN" altLang="en-US" smtClean="0"/>
              <a:t>；</a:t>
            </a:r>
          </a:p>
          <a:p>
            <a:pPr lvl="1"/>
            <a:r>
              <a:rPr lang="en-US" smtClean="0"/>
              <a:t>\\</a:t>
            </a:r>
            <a:r>
              <a:rPr lang="zh-CN" altLang="en-US" smtClean="0"/>
              <a:t>：匹配转义字符“</a:t>
            </a:r>
            <a:r>
              <a:rPr lang="en-US" smtClean="0"/>
              <a:t>\</a:t>
            </a:r>
            <a:r>
              <a:rPr lang="zh-CN" altLang="en-US" smtClean="0"/>
              <a:t>”；</a:t>
            </a:r>
          </a:p>
          <a:p>
            <a:pPr lvl="1"/>
            <a:r>
              <a:rPr lang="en-US" smtClean="0"/>
              <a:t>\</a:t>
            </a:r>
            <a:r>
              <a:rPr lang="en-US" smtClean="0"/>
              <a:t>t</a:t>
            </a:r>
            <a:r>
              <a:rPr lang="zh-CN" altLang="en-US" smtClean="0"/>
              <a:t>：匹配转义字符“</a:t>
            </a:r>
            <a:r>
              <a:rPr lang="en-US" smtClean="0"/>
              <a:t>\t</a:t>
            </a:r>
            <a:r>
              <a:rPr lang="zh-CN" altLang="en-US" smtClean="0"/>
              <a:t>”；</a:t>
            </a:r>
          </a:p>
          <a:p>
            <a:pPr lvl="1"/>
            <a:r>
              <a:rPr lang="en-US" smtClean="0"/>
              <a:t>\</a:t>
            </a:r>
            <a:r>
              <a:rPr lang="en-US" smtClean="0"/>
              <a:t>n</a:t>
            </a:r>
            <a:r>
              <a:rPr lang="zh-CN" altLang="en-US" smtClean="0"/>
              <a:t>：匹配转义字符“</a:t>
            </a:r>
            <a:r>
              <a:rPr lang="en-US" smtClean="0"/>
              <a:t>\n</a:t>
            </a:r>
            <a:r>
              <a:rPr lang="zh-CN" altLang="en-US" smtClean="0"/>
              <a:t>”；</a:t>
            </a:r>
          </a:p>
          <a:p>
            <a:r>
              <a:rPr lang="en-US" smtClean="0"/>
              <a:t>2</a:t>
            </a:r>
            <a:r>
              <a:rPr lang="zh-CN" altLang="en-US" smtClean="0"/>
              <a:t>、一</a:t>
            </a:r>
            <a:r>
              <a:rPr lang="zh-CN" altLang="en-US" smtClean="0"/>
              <a:t>组字符：任意匹配里面的一个单个字符；</a:t>
            </a:r>
          </a:p>
          <a:p>
            <a:pPr lvl="1"/>
            <a:r>
              <a:rPr lang="en-US" smtClean="0"/>
              <a:t>[</a:t>
            </a:r>
            <a:r>
              <a:rPr lang="en-US" smtClean="0"/>
              <a:t>abc]</a:t>
            </a:r>
            <a:r>
              <a:rPr lang="zh-CN" altLang="en-US" smtClean="0"/>
              <a:t>：表示可能是字母</a:t>
            </a:r>
            <a:r>
              <a:rPr lang="en-US" smtClean="0"/>
              <a:t>a</a:t>
            </a:r>
            <a:r>
              <a:rPr lang="zh-CN" altLang="en-US" smtClean="0"/>
              <a:t>，可能是字母</a:t>
            </a:r>
            <a:r>
              <a:rPr lang="en-US" smtClean="0"/>
              <a:t>b</a:t>
            </a:r>
            <a:r>
              <a:rPr lang="zh-CN" altLang="en-US" smtClean="0"/>
              <a:t>或者是字母</a:t>
            </a:r>
            <a:r>
              <a:rPr lang="en-US" smtClean="0"/>
              <a:t>c</a:t>
            </a:r>
            <a:r>
              <a:rPr lang="zh-CN" altLang="en-US" smtClean="0"/>
              <a:t>；</a:t>
            </a:r>
          </a:p>
          <a:p>
            <a:pPr lvl="1"/>
            <a:r>
              <a:rPr lang="en-US" smtClean="0"/>
              <a:t>[^</a:t>
            </a:r>
            <a:r>
              <a:rPr lang="en-US" smtClean="0"/>
              <a:t>abc]</a:t>
            </a:r>
            <a:r>
              <a:rPr lang="zh-CN" altLang="en-US" smtClean="0"/>
              <a:t>：表示不是字母</a:t>
            </a:r>
            <a:r>
              <a:rPr lang="en-US" smtClean="0"/>
              <a:t>a</a:t>
            </a:r>
            <a:r>
              <a:rPr lang="zh-CN" altLang="en-US" smtClean="0"/>
              <a:t>、字母</a:t>
            </a:r>
            <a:r>
              <a:rPr lang="en-US" smtClean="0"/>
              <a:t>b</a:t>
            </a:r>
            <a:r>
              <a:rPr lang="zh-CN" altLang="en-US" smtClean="0"/>
              <a:t>、字母</a:t>
            </a:r>
            <a:r>
              <a:rPr lang="en-US" smtClean="0"/>
              <a:t>c</a:t>
            </a:r>
            <a:r>
              <a:rPr lang="zh-CN" altLang="en-US" smtClean="0"/>
              <a:t>的任意一个；</a:t>
            </a:r>
          </a:p>
          <a:p>
            <a:pPr lvl="1"/>
            <a:r>
              <a:rPr lang="en-US" smtClean="0"/>
              <a:t>[</a:t>
            </a:r>
            <a:r>
              <a:rPr lang="en-US" smtClean="0"/>
              <a:t>a-zA-Z]</a:t>
            </a:r>
            <a:r>
              <a:rPr lang="zh-CN" altLang="en-US" smtClean="0"/>
              <a:t>：表示全部字母中的任意一个；</a:t>
            </a:r>
          </a:p>
          <a:p>
            <a:pPr lvl="1"/>
            <a:r>
              <a:rPr lang="en-US" smtClean="0"/>
              <a:t>[</a:t>
            </a:r>
            <a:r>
              <a:rPr lang="en-US" smtClean="0"/>
              <a:t>0-9]</a:t>
            </a:r>
            <a:r>
              <a:rPr lang="zh-CN" altLang="en-US" smtClean="0"/>
              <a:t>：表示全部数字的任意一个；</a:t>
            </a:r>
          </a:p>
          <a:p>
            <a:r>
              <a:rPr lang="en-US" smtClean="0"/>
              <a:t>3</a:t>
            </a:r>
            <a:r>
              <a:rPr lang="zh-CN" altLang="en-US" smtClean="0"/>
              <a:t>、边界</a:t>
            </a:r>
            <a:r>
              <a:rPr lang="zh-CN" altLang="en-US" smtClean="0"/>
              <a:t>匹配：在以后编写</a:t>
            </a:r>
            <a:r>
              <a:rPr lang="en-US" smtClean="0"/>
              <a:t>JavaScript</a:t>
            </a:r>
            <a:r>
              <a:rPr lang="zh-CN" altLang="en-US" smtClean="0"/>
              <a:t>的时候使用正则中要使用到；</a:t>
            </a:r>
          </a:p>
          <a:p>
            <a:pPr lvl="1"/>
            <a:r>
              <a:rPr lang="en-US" smtClean="0"/>
              <a:t>^</a:t>
            </a:r>
            <a:r>
              <a:rPr lang="zh-CN" altLang="en-US" smtClean="0"/>
              <a:t>：表示一组正则的开始；</a:t>
            </a:r>
          </a:p>
          <a:p>
            <a:pPr lvl="1"/>
            <a:r>
              <a:rPr lang="en-US" smtClean="0"/>
              <a:t>$</a:t>
            </a:r>
            <a:r>
              <a:rPr lang="zh-CN" altLang="en-US" smtClean="0"/>
              <a:t>：表示一组正则的结束；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正则标记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4</a:t>
            </a:r>
            <a:r>
              <a:rPr lang="zh-CN" altLang="en-US" smtClean="0"/>
              <a:t>、简写</a:t>
            </a:r>
            <a:r>
              <a:rPr lang="zh-CN" altLang="en-US" smtClean="0"/>
              <a:t>表达式：每一位出现的简写标记也只表示一位；</a:t>
            </a:r>
          </a:p>
          <a:p>
            <a:pPr lvl="1"/>
            <a:r>
              <a:rPr lang="en-US" smtClean="0"/>
              <a:t>.</a:t>
            </a:r>
            <a:r>
              <a:rPr lang="zh-CN" altLang="en-US" smtClean="0"/>
              <a:t>：表示任意的一位字符；</a:t>
            </a:r>
          </a:p>
          <a:p>
            <a:pPr lvl="1"/>
            <a:r>
              <a:rPr lang="en-US" smtClean="0"/>
              <a:t>\</a:t>
            </a:r>
            <a:r>
              <a:rPr lang="en-US" smtClean="0"/>
              <a:t>d</a:t>
            </a:r>
            <a:r>
              <a:rPr lang="zh-CN" altLang="en-US" smtClean="0"/>
              <a:t>：表示任意的一位数字，等价于“</a:t>
            </a:r>
            <a:r>
              <a:rPr lang="en-US" smtClean="0"/>
              <a:t>[0-9]</a:t>
            </a:r>
            <a:r>
              <a:rPr lang="zh-CN" altLang="en-US" smtClean="0"/>
              <a:t>”；</a:t>
            </a:r>
          </a:p>
          <a:p>
            <a:pPr lvl="1"/>
            <a:r>
              <a:rPr lang="en-US" smtClean="0"/>
              <a:t>\</a:t>
            </a:r>
            <a:r>
              <a:rPr lang="en-US" smtClean="0"/>
              <a:t>D</a:t>
            </a:r>
            <a:r>
              <a:rPr lang="zh-CN" altLang="en-US" smtClean="0"/>
              <a:t>：表示任意的一位非数字，等价于“</a:t>
            </a:r>
            <a:r>
              <a:rPr lang="en-US" smtClean="0"/>
              <a:t>[^0-9]</a:t>
            </a:r>
            <a:r>
              <a:rPr lang="zh-CN" altLang="en-US" smtClean="0"/>
              <a:t>”；</a:t>
            </a:r>
          </a:p>
          <a:p>
            <a:pPr lvl="1"/>
            <a:r>
              <a:rPr lang="en-US" smtClean="0"/>
              <a:t>\</a:t>
            </a:r>
            <a:r>
              <a:rPr lang="en-US" smtClean="0"/>
              <a:t>w</a:t>
            </a:r>
            <a:r>
              <a:rPr lang="zh-CN" altLang="en-US" smtClean="0"/>
              <a:t>：表示任意的一位字母、数字、</a:t>
            </a:r>
            <a:r>
              <a:rPr lang="en-US" smtClean="0"/>
              <a:t>_</a:t>
            </a:r>
            <a:r>
              <a:rPr lang="zh-CN" altLang="en-US" smtClean="0"/>
              <a:t>，等价于“</a:t>
            </a:r>
            <a:r>
              <a:rPr lang="en-US" smtClean="0"/>
              <a:t>[a-zA-Z0-9_]</a:t>
            </a:r>
            <a:r>
              <a:rPr lang="zh-CN" altLang="en-US" smtClean="0"/>
              <a:t>”；</a:t>
            </a:r>
          </a:p>
          <a:p>
            <a:pPr lvl="1"/>
            <a:r>
              <a:rPr lang="en-US" smtClean="0"/>
              <a:t>\</a:t>
            </a:r>
            <a:r>
              <a:rPr lang="en-US" smtClean="0"/>
              <a:t>W</a:t>
            </a:r>
            <a:r>
              <a:rPr lang="zh-CN" altLang="en-US" smtClean="0"/>
              <a:t>：表示任意的一位非字母、数字、</a:t>
            </a:r>
            <a:r>
              <a:rPr lang="en-US" smtClean="0"/>
              <a:t>_</a:t>
            </a:r>
            <a:r>
              <a:rPr lang="zh-CN" altLang="en-US" smtClean="0"/>
              <a:t>，等价于“</a:t>
            </a:r>
            <a:r>
              <a:rPr lang="en-US" smtClean="0"/>
              <a:t>[^a-zA-Z0-9_]</a:t>
            </a:r>
            <a:r>
              <a:rPr lang="zh-CN" altLang="en-US" smtClean="0"/>
              <a:t>”；</a:t>
            </a:r>
          </a:p>
          <a:p>
            <a:pPr lvl="1"/>
            <a:r>
              <a:rPr lang="en-US" smtClean="0"/>
              <a:t>\</a:t>
            </a:r>
            <a:r>
              <a:rPr lang="en-US" smtClean="0"/>
              <a:t>s</a:t>
            </a:r>
            <a:r>
              <a:rPr lang="zh-CN" altLang="en-US" smtClean="0"/>
              <a:t>：表示任意的一位空格，例如：</a:t>
            </a:r>
            <a:r>
              <a:rPr lang="en-US" smtClean="0"/>
              <a:t>\n</a:t>
            </a:r>
            <a:r>
              <a:rPr lang="zh-CN" altLang="en-US" smtClean="0"/>
              <a:t>、</a:t>
            </a:r>
            <a:r>
              <a:rPr lang="en-US" smtClean="0"/>
              <a:t>\t</a:t>
            </a:r>
            <a:r>
              <a:rPr lang="zh-CN" altLang="en-US" smtClean="0"/>
              <a:t>等；</a:t>
            </a:r>
          </a:p>
          <a:p>
            <a:pPr lvl="1"/>
            <a:r>
              <a:rPr lang="en-US" smtClean="0"/>
              <a:t>\</a:t>
            </a:r>
            <a:r>
              <a:rPr lang="en-US" smtClean="0"/>
              <a:t>S</a:t>
            </a:r>
            <a:r>
              <a:rPr lang="zh-CN" altLang="en-US" smtClean="0"/>
              <a:t>：表示任意的一位非空格；</a:t>
            </a:r>
          </a:p>
          <a:p>
            <a:r>
              <a:rPr lang="en-US" smtClean="0"/>
              <a:t>5</a:t>
            </a:r>
            <a:r>
              <a:rPr lang="zh-CN" altLang="en-US" smtClean="0"/>
              <a:t>、数量</a:t>
            </a:r>
            <a:r>
              <a:rPr lang="zh-CN" altLang="en-US" smtClean="0"/>
              <a:t>表示：之前的所有正则都只是表示一位，如果要想表示多位，则就需要数量表示。</a:t>
            </a:r>
          </a:p>
          <a:p>
            <a:pPr lvl="1"/>
            <a:r>
              <a:rPr lang="zh-CN" altLang="en-US" smtClean="0"/>
              <a:t>正则表达式</a:t>
            </a:r>
            <a:r>
              <a:rPr lang="en-US" smtClean="0"/>
              <a:t>?</a:t>
            </a:r>
            <a:r>
              <a:rPr lang="zh-CN" altLang="en-US" smtClean="0"/>
              <a:t>：此正则出现</a:t>
            </a:r>
            <a:r>
              <a:rPr lang="en-US" smtClean="0"/>
              <a:t>0</a:t>
            </a:r>
            <a:r>
              <a:rPr lang="zh-CN" altLang="en-US" smtClean="0"/>
              <a:t>次或</a:t>
            </a:r>
            <a:r>
              <a:rPr lang="en-US" smtClean="0"/>
              <a:t>1</a:t>
            </a:r>
            <a:r>
              <a:rPr lang="zh-CN" altLang="en-US" smtClean="0"/>
              <a:t>次；</a:t>
            </a:r>
          </a:p>
          <a:p>
            <a:pPr lvl="1"/>
            <a:r>
              <a:rPr lang="zh-CN" altLang="en-US" smtClean="0"/>
              <a:t>正则表达式</a:t>
            </a:r>
            <a:r>
              <a:rPr lang="en-US" smtClean="0"/>
              <a:t>*</a:t>
            </a:r>
            <a:r>
              <a:rPr lang="zh-CN" altLang="en-US" smtClean="0"/>
              <a:t>：此正则出现</a:t>
            </a:r>
            <a:r>
              <a:rPr lang="en-US" smtClean="0"/>
              <a:t>0</a:t>
            </a:r>
            <a:r>
              <a:rPr lang="zh-CN" altLang="en-US" smtClean="0"/>
              <a:t>次、</a:t>
            </a:r>
            <a:r>
              <a:rPr lang="en-US" smtClean="0"/>
              <a:t>1</a:t>
            </a:r>
            <a:r>
              <a:rPr lang="zh-CN" altLang="en-US" smtClean="0"/>
              <a:t>次或多次；</a:t>
            </a:r>
          </a:p>
          <a:p>
            <a:pPr lvl="1"/>
            <a:r>
              <a:rPr lang="zh-CN" altLang="en-US" smtClean="0"/>
              <a:t>正则表达式</a:t>
            </a:r>
            <a:r>
              <a:rPr lang="en-US" smtClean="0"/>
              <a:t>+</a:t>
            </a:r>
            <a:r>
              <a:rPr lang="zh-CN" altLang="en-US" smtClean="0"/>
              <a:t>：此正则出现</a:t>
            </a:r>
            <a:r>
              <a:rPr lang="en-US" smtClean="0"/>
              <a:t>1</a:t>
            </a:r>
            <a:r>
              <a:rPr lang="zh-CN" altLang="en-US" smtClean="0"/>
              <a:t>次或多次；</a:t>
            </a:r>
          </a:p>
          <a:p>
            <a:pPr lvl="1"/>
            <a:r>
              <a:rPr lang="zh-CN" altLang="en-US" smtClean="0"/>
              <a:t>正则表达式</a:t>
            </a:r>
            <a:r>
              <a:rPr lang="en-US" smtClean="0"/>
              <a:t>{n}</a:t>
            </a:r>
            <a:r>
              <a:rPr lang="zh-CN" altLang="en-US" smtClean="0"/>
              <a:t>：此正则出现正好</a:t>
            </a:r>
            <a:r>
              <a:rPr lang="en-US" smtClean="0"/>
              <a:t>n</a:t>
            </a:r>
            <a:r>
              <a:rPr lang="zh-CN" altLang="en-US" smtClean="0"/>
              <a:t>次；</a:t>
            </a:r>
          </a:p>
          <a:p>
            <a:pPr lvl="1"/>
            <a:r>
              <a:rPr lang="zh-CN" altLang="en-US" smtClean="0"/>
              <a:t>正则表达式</a:t>
            </a:r>
            <a:r>
              <a:rPr lang="en-US" smtClean="0"/>
              <a:t>{n,}</a:t>
            </a:r>
            <a:r>
              <a:rPr lang="zh-CN" altLang="en-US" smtClean="0"/>
              <a:t>：此正则出现</a:t>
            </a:r>
            <a:r>
              <a:rPr lang="en-US" smtClean="0"/>
              <a:t>n</a:t>
            </a:r>
            <a:r>
              <a:rPr lang="zh-CN" altLang="en-US" smtClean="0"/>
              <a:t>次以上；</a:t>
            </a:r>
          </a:p>
          <a:p>
            <a:pPr lvl="1"/>
            <a:r>
              <a:rPr lang="zh-CN" altLang="en-US" smtClean="0"/>
              <a:t>正则表达式</a:t>
            </a:r>
            <a:r>
              <a:rPr lang="en-US" smtClean="0"/>
              <a:t>{n,m}</a:t>
            </a:r>
            <a:r>
              <a:rPr lang="zh-CN" altLang="en-US" smtClean="0"/>
              <a:t>：此正则出现</a:t>
            </a:r>
            <a:r>
              <a:rPr lang="en-US" smtClean="0"/>
              <a:t>n ~ m</a:t>
            </a:r>
            <a:r>
              <a:rPr lang="zh-CN" altLang="en-US" smtClean="0"/>
              <a:t>次。</a:t>
            </a:r>
          </a:p>
          <a:p>
            <a:r>
              <a:rPr lang="en-US" smtClean="0"/>
              <a:t>6</a:t>
            </a:r>
            <a:r>
              <a:rPr lang="zh-CN" altLang="en-US" smtClean="0"/>
              <a:t>、逻辑</a:t>
            </a:r>
            <a:r>
              <a:rPr lang="zh-CN" altLang="en-US" smtClean="0"/>
              <a:t>表示：与、或、非</a:t>
            </a:r>
          </a:p>
          <a:p>
            <a:pPr lvl="1"/>
            <a:r>
              <a:rPr lang="zh-CN" altLang="en-US" smtClean="0"/>
              <a:t>正则表达式</a:t>
            </a:r>
            <a:r>
              <a:rPr lang="en-US" smtClean="0"/>
              <a:t>A</a:t>
            </a:r>
            <a:r>
              <a:rPr lang="zh-CN" altLang="en-US" smtClean="0"/>
              <a:t>正则表达式</a:t>
            </a:r>
            <a:r>
              <a:rPr lang="en-US" smtClean="0"/>
              <a:t>B</a:t>
            </a:r>
            <a:r>
              <a:rPr lang="zh-CN" altLang="en-US" smtClean="0"/>
              <a:t>：表达式</a:t>
            </a:r>
            <a:r>
              <a:rPr lang="en-US" smtClean="0"/>
              <a:t>A</a:t>
            </a:r>
            <a:r>
              <a:rPr lang="zh-CN" altLang="en-US" smtClean="0"/>
              <a:t>之后紧跟着表达式</a:t>
            </a:r>
            <a:r>
              <a:rPr lang="en-US" smtClean="0"/>
              <a:t>B</a:t>
            </a:r>
            <a:r>
              <a:rPr lang="zh-CN" altLang="en-US" smtClean="0"/>
              <a:t>；</a:t>
            </a:r>
          </a:p>
          <a:p>
            <a:pPr lvl="1"/>
            <a:r>
              <a:rPr lang="zh-CN" altLang="en-US" smtClean="0"/>
              <a:t>正则表达式</a:t>
            </a:r>
            <a:r>
              <a:rPr lang="en-US" smtClean="0"/>
              <a:t>A|</a:t>
            </a:r>
            <a:r>
              <a:rPr lang="zh-CN" altLang="en-US" smtClean="0"/>
              <a:t>正则表达式</a:t>
            </a:r>
            <a:r>
              <a:rPr lang="en-US" smtClean="0"/>
              <a:t>B</a:t>
            </a:r>
            <a:r>
              <a:rPr lang="zh-CN" altLang="en-US" smtClean="0"/>
              <a:t>：表示表达式</a:t>
            </a:r>
            <a:r>
              <a:rPr lang="en-US" smtClean="0"/>
              <a:t>A</a:t>
            </a:r>
            <a:r>
              <a:rPr lang="zh-CN" altLang="en-US" smtClean="0"/>
              <a:t>或者是表达式</a:t>
            </a:r>
            <a:r>
              <a:rPr lang="en-US" smtClean="0"/>
              <a:t>B</a:t>
            </a:r>
            <a:r>
              <a:rPr lang="zh-CN" altLang="en-US" smtClean="0"/>
              <a:t>，二者任选一个出现；</a:t>
            </a:r>
          </a:p>
          <a:p>
            <a:pPr lvl="1"/>
            <a:r>
              <a:rPr lang="en-US" smtClean="0"/>
              <a:t>(</a:t>
            </a:r>
            <a:r>
              <a:rPr lang="zh-CN" altLang="en-US" smtClean="0"/>
              <a:t>正则表达式</a:t>
            </a:r>
            <a:r>
              <a:rPr lang="en-US" smtClean="0"/>
              <a:t>)</a:t>
            </a:r>
            <a:r>
              <a:rPr lang="zh-CN" altLang="en-US" smtClean="0"/>
              <a:t>：将多个子表达式合成一个表示，作为一组出现。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r>
              <a:rPr lang="zh-CN" altLang="en-US" smtClean="0"/>
              <a:t>类对正则的支持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71902"/>
        </p:xfrm>
        <a:graphic>
          <a:graphicData uri="http://schemas.openxmlformats.org/drawingml/2006/table">
            <a:tbl>
              <a:tblPr/>
              <a:tblGrid>
                <a:gridCol w="493327"/>
                <a:gridCol w="3864391"/>
                <a:gridCol w="575548"/>
                <a:gridCol w="3782170"/>
              </a:tblGrid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boolean matches(String regex)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与指定正则匹配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String replaceAll(String regex, String replacement)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替换满足指定正则的全部内容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String replaceFirst(String regex, String replacement)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替换满足指定正则的首个内容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String[] split(String regex)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按照指定正则全拆分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String[] split(String regex, int limit)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按照指定的正则拆分为指定个数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实现字符串替换（删除掉非字母与数字）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"MLDN&amp;(*@#*(@##@*()Java"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要替换的原始数据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如果现在由非字母和数字所组成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“[^a-zA-Z0-9]”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，数量在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个及多个的时候进行替换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"[^a-zA-Z0-9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]+"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正则表达式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.replaceAll(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实现字符串拆分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"a1b22c333d4444e55555f666666g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要操作的数据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"\\d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+"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正则表达式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.split(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字符串拆分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14296"/>
            <a:ext cx="8784976" cy="857255"/>
          </a:xfrm>
        </p:spPr>
        <p:txBody>
          <a:bodyPr>
            <a:normAutofit fontScale="90000"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判断一个数据是否为小数，如果是小数则将其变为</a:t>
            </a:r>
            <a:r>
              <a:rPr lang="en-US" smtClean="0"/>
              <a:t>double</a:t>
            </a:r>
            <a:r>
              <a:rPr lang="zh-CN" altLang="en-US" smtClean="0"/>
              <a:t>类型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071552"/>
          <a:ext cx="8715436" cy="3429024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429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"100.1"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要判断的数据内容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"\\d+(\\.\\d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+)?"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正则表达式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.matches(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正则匹配成功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Double.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parseDouble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字符串转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内容不是数字，无法转型。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9602</TotalTime>
  <Words>1132</Words>
  <Application>Microsoft Office PowerPoint</Application>
  <PresentationFormat>全屏显示(16:9)</PresentationFormat>
  <Paragraphs>250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第15章：常用类库</vt:lpstr>
      <vt:lpstr>正则表达式</vt:lpstr>
      <vt:lpstr>范例：使用正则表达式</vt:lpstr>
      <vt:lpstr>正则标记</vt:lpstr>
      <vt:lpstr>正则标记</vt:lpstr>
      <vt:lpstr>String类对正则的支持</vt:lpstr>
      <vt:lpstr>范例：实现字符串替换（删除掉非字母与数字）</vt:lpstr>
      <vt:lpstr>范例：实现字符串拆分</vt:lpstr>
      <vt:lpstr>范例：判断一个数据是否为小数，如果是小数则将其变为double类型</vt:lpstr>
      <vt:lpstr>范例：判断一个字符串是否由日期所组成，如果是由日期所组成则将其转为Date类型</vt:lpstr>
      <vt:lpstr>范例：判断电话号码格式是否正确</vt:lpstr>
      <vt:lpstr>范例：验证Email格式</vt:lpstr>
      <vt:lpstr>java.util.regex包</vt:lpstr>
      <vt:lpstr>范例：使用Pattern类实现字符串拆分</vt:lpstr>
      <vt:lpstr>范例：使用Matcher类实现正则验证</vt:lpstr>
      <vt:lpstr>范例：使用Matcher类实现字符串替换</vt:lpstr>
      <vt:lpstr>范例：使用Matcher类实现数据分组操作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737</cp:revision>
  <dcterms:created xsi:type="dcterms:W3CDTF">2015-01-02T11:02:54Z</dcterms:created>
  <dcterms:modified xsi:type="dcterms:W3CDTF">2018-12-10T07:16:01Z</dcterms:modified>
</cp:coreProperties>
</file>