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r>
              <a:rPr lang="zh-CN" altLang="en-US" smtClean="0"/>
              <a:t>数组操作类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java.util.Arrays</a:t>
            </a:r>
            <a:r>
              <a:rPr lang="zh-CN" altLang="en-US" smtClean="0"/>
              <a:t>是一个专门实现数组操作的工具类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143272"/>
        </p:xfrm>
        <a:graphic>
          <a:graphicData uri="http://schemas.openxmlformats.org/drawingml/2006/table">
            <a:tbl>
              <a:tblPr/>
              <a:tblGrid>
                <a:gridCol w="490142"/>
                <a:gridCol w="4656340"/>
                <a:gridCol w="643537"/>
                <a:gridCol w="2925417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sort​(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数组排序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int binarySearch(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利用二分法进行数据查询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int compare​(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 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 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比较两个数组的大小，返回三类结果：大于（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）、小于（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）、等于（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）。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boolean equals​(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数组相等判断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fill​(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,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数组填充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String toString​(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数组转为字符串</a:t>
                      </a:r>
                    </a:p>
                  </a:txBody>
                  <a:tcPr marL="68566" marR="68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Arrays</a:t>
            </a:r>
            <a:r>
              <a:rPr lang="zh-CN" altLang="en-US" smtClean="0"/>
              <a:t>基本操作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java.util.Arrays;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数组静态初始化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数组静态初始化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compare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数组大小比较：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equals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数组相等判断：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[10];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数组动态初始化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fill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3);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数组内容填充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数组转为字符串输出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数据二分查找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5, 7, 2, 3, 6, 0 };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数组排序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binarySearch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6));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二分查找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binarySearch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9));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二分查找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5"/>
            <a:ext cx="3429024" cy="207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5276" y="2375758"/>
            <a:ext cx="3663004" cy="205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186</Words>
  <Application>Microsoft Office PowerPoint</Application>
  <PresentationFormat>全屏显示(16:9)</PresentationFormat>
  <Paragraphs>57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第15章：常用类库</vt:lpstr>
      <vt:lpstr>Arrays</vt:lpstr>
      <vt:lpstr>范例：Arrays基本操作</vt:lpstr>
      <vt:lpstr>范例：数据二分查找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2018-12-10T07:25:49Z</dcterms:modified>
</cp:coreProperties>
</file>